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97"/>
  </p:notesMasterIdLst>
  <p:sldIdLst>
    <p:sldId id="256" r:id="rId2"/>
    <p:sldId id="257" r:id="rId3"/>
    <p:sldId id="258" r:id="rId4"/>
    <p:sldId id="260"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8" r:id="rId32"/>
    <p:sldId id="409" r:id="rId33"/>
    <p:sldId id="410" r:id="rId34"/>
    <p:sldId id="351" r:id="rId35"/>
    <p:sldId id="352" r:id="rId36"/>
    <p:sldId id="353" r:id="rId37"/>
    <p:sldId id="354" r:id="rId38"/>
    <p:sldId id="413"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15" r:id="rId65"/>
    <p:sldId id="310" r:id="rId66"/>
    <p:sldId id="311" r:id="rId67"/>
    <p:sldId id="312" r:id="rId68"/>
    <p:sldId id="313" r:id="rId69"/>
    <p:sldId id="334" r:id="rId70"/>
    <p:sldId id="337" r:id="rId71"/>
    <p:sldId id="335" r:id="rId72"/>
    <p:sldId id="330" r:id="rId73"/>
    <p:sldId id="336" r:id="rId74"/>
    <p:sldId id="338" r:id="rId75"/>
    <p:sldId id="411" r:id="rId76"/>
    <p:sldId id="331" r:id="rId77"/>
    <p:sldId id="314" r:id="rId78"/>
    <p:sldId id="340" r:id="rId79"/>
    <p:sldId id="309" r:id="rId80"/>
    <p:sldId id="416" r:id="rId81"/>
    <p:sldId id="417" r:id="rId82"/>
    <p:sldId id="339" r:id="rId83"/>
    <p:sldId id="415" r:id="rId84"/>
    <p:sldId id="341" r:id="rId85"/>
    <p:sldId id="300" r:id="rId86"/>
    <p:sldId id="301" r:id="rId87"/>
    <p:sldId id="342" r:id="rId88"/>
    <p:sldId id="343" r:id="rId89"/>
    <p:sldId id="346" r:id="rId90"/>
    <p:sldId id="347" r:id="rId91"/>
    <p:sldId id="344" r:id="rId92"/>
    <p:sldId id="345" r:id="rId93"/>
    <p:sldId id="348" r:id="rId94"/>
    <p:sldId id="349" r:id="rId95"/>
    <p:sldId id="350"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9D98B-E7D6-4519-871E-68E7835E9B30}" type="datetimeFigureOut">
              <a:rPr lang="en-IN" smtClean="0"/>
              <a:t>06/01/22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5C806-1F4E-43B6-801D-3005C3923667}" type="slidenum">
              <a:rPr lang="en-IN" smtClean="0"/>
              <a:t>‹#›</a:t>
            </a:fld>
            <a:endParaRPr lang="en-IN"/>
          </a:p>
        </p:txBody>
      </p:sp>
    </p:spTree>
    <p:extLst>
      <p:ext uri="{BB962C8B-B14F-4D97-AF65-F5344CB8AC3E}">
        <p14:creationId xmlns:p14="http://schemas.microsoft.com/office/powerpoint/2010/main" val="34444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5</a:t>
            </a:fld>
            <a:endParaRPr lang="en-US" dirty="0"/>
          </a:p>
        </p:txBody>
      </p:sp>
    </p:spTree>
    <p:extLst>
      <p:ext uri="{BB962C8B-B14F-4D97-AF65-F5344CB8AC3E}">
        <p14:creationId xmlns:p14="http://schemas.microsoft.com/office/powerpoint/2010/main" val="50356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6</a:t>
            </a:fld>
            <a:endParaRPr lang="en-US" dirty="0"/>
          </a:p>
        </p:txBody>
      </p:sp>
    </p:spTree>
    <p:extLst>
      <p:ext uri="{BB962C8B-B14F-4D97-AF65-F5344CB8AC3E}">
        <p14:creationId xmlns:p14="http://schemas.microsoft.com/office/powerpoint/2010/main" val="111156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1/6/22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818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669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769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443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316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707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1/6/22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390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045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982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57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66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920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69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030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899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529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060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1/6/22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07069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A8E6-0867-5141-BE38-A95A02A6691A}"/>
              </a:ext>
            </a:extLst>
          </p:cNvPr>
          <p:cNvSpPr>
            <a:spLocks noGrp="1"/>
          </p:cNvSpPr>
          <p:nvPr>
            <p:ph type="ctrTitle"/>
          </p:nvPr>
        </p:nvSpPr>
        <p:spPr>
          <a:xfrm>
            <a:off x="810001" y="2347123"/>
            <a:ext cx="10572000" cy="2073075"/>
          </a:xfrm>
        </p:spPr>
        <p:txBody>
          <a:bodyPr/>
          <a:lstStyle/>
          <a:p>
            <a:r>
              <a:rPr lang="en-GB" b="1" i="1" u="sng" dirty="0">
                <a:solidFill>
                  <a:srgbClr val="FFFF00"/>
                </a:solidFill>
              </a:rPr>
              <a:t>NORTH REGION MONTHLY REPORT, DECEMBER,  2021</a:t>
            </a:r>
            <a:endParaRPr lang="en-US" b="1" i="1" u="sng" dirty="0">
              <a:solidFill>
                <a:srgbClr val="FFFF00"/>
              </a:solidFill>
            </a:endParaRPr>
          </a:p>
        </p:txBody>
      </p:sp>
    </p:spTree>
    <p:extLst>
      <p:ext uri="{BB962C8B-B14F-4D97-AF65-F5344CB8AC3E}">
        <p14:creationId xmlns:p14="http://schemas.microsoft.com/office/powerpoint/2010/main" val="164697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6831E55-59F8-4075-B96C-44D004316BAD}"/>
              </a:ext>
            </a:extLst>
          </p:cNvPr>
          <p:cNvGraphicFramePr>
            <a:graphicFrameLocks noChangeAspect="1"/>
          </p:cNvGraphicFramePr>
          <p:nvPr/>
        </p:nvGraphicFramePr>
        <p:xfrm>
          <a:off x="1753986" y="115513"/>
          <a:ext cx="12101773" cy="5994400"/>
        </p:xfrm>
        <a:graphic>
          <a:graphicData uri="http://schemas.openxmlformats.org/presentationml/2006/ole">
            <mc:AlternateContent xmlns:mc="http://schemas.openxmlformats.org/markup-compatibility/2006">
              <mc:Choice xmlns:v="urn:schemas-microsoft-com:vml" Requires="v">
                <p:oleObj spid="_x0000_s1031" name="Worksheet" r:id="rId3" imgW="9544087" imgH="4057650" progId="Excel.Sheet.12">
                  <p:embed/>
                </p:oleObj>
              </mc:Choice>
              <mc:Fallback>
                <p:oleObj name="Worksheet" r:id="rId3" imgW="9544087" imgH="4057650" progId="Excel.Sheet.12">
                  <p:embed/>
                  <p:pic>
                    <p:nvPicPr>
                      <p:cNvPr id="3" name="Object 2">
                        <a:extLst>
                          <a:ext uri="{FF2B5EF4-FFF2-40B4-BE49-F238E27FC236}">
                            <a16:creationId xmlns:a16="http://schemas.microsoft.com/office/drawing/2014/main" id="{86831E55-59F8-4075-B96C-44D004316BAD}"/>
                          </a:ext>
                        </a:extLst>
                      </p:cNvPr>
                      <p:cNvPicPr/>
                      <p:nvPr/>
                    </p:nvPicPr>
                    <p:blipFill>
                      <a:blip r:embed="rId4"/>
                      <a:stretch>
                        <a:fillRect/>
                      </a:stretch>
                    </p:blipFill>
                    <p:spPr>
                      <a:xfrm>
                        <a:off x="1753986" y="115513"/>
                        <a:ext cx="12101773" cy="5994400"/>
                      </a:xfrm>
                      <a:prstGeom prst="rect">
                        <a:avLst/>
                      </a:prstGeom>
                    </p:spPr>
                  </p:pic>
                </p:oleObj>
              </mc:Fallback>
            </mc:AlternateContent>
          </a:graphicData>
        </a:graphic>
      </p:graphicFrame>
    </p:spTree>
    <p:extLst>
      <p:ext uri="{BB962C8B-B14F-4D97-AF65-F5344CB8AC3E}">
        <p14:creationId xmlns:p14="http://schemas.microsoft.com/office/powerpoint/2010/main" val="388537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nvGraphicFramePr>
        <p:xfrm>
          <a:off x="939338" y="141315"/>
          <a:ext cx="12771900" cy="5957859"/>
        </p:xfrm>
        <a:graphic>
          <a:graphicData uri="http://schemas.openxmlformats.org/presentationml/2006/ole">
            <mc:AlternateContent xmlns:mc="http://schemas.openxmlformats.org/markup-compatibility/2006">
              <mc:Choice xmlns:v="urn:schemas-microsoft-com:vml" Requires="v">
                <p:oleObj spid="_x0000_s2055" name="Worksheet" r:id="rId3" imgW="9874336" imgH="3727362" progId="Excel.Sheet.12">
                  <p:embed/>
                </p:oleObj>
              </mc:Choice>
              <mc:Fallback>
                <p:oleObj name="Worksheet" r:id="rId3" imgW="9874336" imgH="3727362"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939338" y="141315"/>
                        <a:ext cx="12771900" cy="5957859"/>
                      </a:xfrm>
                      <a:prstGeom prst="rect">
                        <a:avLst/>
                      </a:prstGeom>
                    </p:spPr>
                  </p:pic>
                </p:oleObj>
              </mc:Fallback>
            </mc:AlternateContent>
          </a:graphicData>
        </a:graphic>
      </p:graphicFrame>
    </p:spTree>
    <p:extLst>
      <p:ext uri="{BB962C8B-B14F-4D97-AF65-F5344CB8AC3E}">
        <p14:creationId xmlns:p14="http://schemas.microsoft.com/office/powerpoint/2010/main" val="253162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nvGraphicFramePr>
        <p:xfrm>
          <a:off x="1279525" y="125413"/>
          <a:ext cx="12314238" cy="5788025"/>
        </p:xfrm>
        <a:graphic>
          <a:graphicData uri="http://schemas.openxmlformats.org/presentationml/2006/ole">
            <mc:AlternateContent xmlns:mc="http://schemas.openxmlformats.org/markup-compatibility/2006">
              <mc:Choice xmlns:v="urn:schemas-microsoft-com:vml" Requires="v">
                <p:oleObj spid="_x0000_s3079" name="Worksheet" r:id="rId3" imgW="9944174" imgH="4254325" progId="Excel.Sheet.12">
                  <p:embed/>
                </p:oleObj>
              </mc:Choice>
              <mc:Fallback>
                <p:oleObj name="Worksheet" r:id="rId3" imgW="9944174" imgH="4254325"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1279525" y="125413"/>
                        <a:ext cx="12314238" cy="5788025"/>
                      </a:xfrm>
                      <a:prstGeom prst="rect">
                        <a:avLst/>
                      </a:prstGeom>
                    </p:spPr>
                  </p:pic>
                </p:oleObj>
              </mc:Fallback>
            </mc:AlternateContent>
          </a:graphicData>
        </a:graphic>
      </p:graphicFrame>
    </p:spTree>
    <p:extLst>
      <p:ext uri="{BB962C8B-B14F-4D97-AF65-F5344CB8AC3E}">
        <p14:creationId xmlns:p14="http://schemas.microsoft.com/office/powerpoint/2010/main" val="171218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E8FB52-BDB0-4CA6-8F02-32186615ED0D}"/>
              </a:ext>
            </a:extLst>
          </p:cNvPr>
          <p:cNvGraphicFramePr>
            <a:graphicFrameLocks noChangeAspect="1"/>
          </p:cNvGraphicFramePr>
          <p:nvPr/>
        </p:nvGraphicFramePr>
        <p:xfrm>
          <a:off x="1262410" y="803563"/>
          <a:ext cx="13169900" cy="4886325"/>
        </p:xfrm>
        <a:graphic>
          <a:graphicData uri="http://schemas.openxmlformats.org/presentationml/2006/ole">
            <mc:AlternateContent xmlns:mc="http://schemas.openxmlformats.org/markup-compatibility/2006">
              <mc:Choice xmlns:v="urn:schemas-microsoft-com:vml" Requires="v">
                <p:oleObj spid="_x0000_s4103" name="Worksheet" r:id="rId3" imgW="9836064" imgH="2679744" progId="Excel.Sheet.12">
                  <p:embed/>
                </p:oleObj>
              </mc:Choice>
              <mc:Fallback>
                <p:oleObj name="Worksheet" r:id="rId3" imgW="9836064" imgH="2679744" progId="Excel.Sheet.12">
                  <p:embed/>
                  <p:pic>
                    <p:nvPicPr>
                      <p:cNvPr id="2" name="Object 1">
                        <a:extLst>
                          <a:ext uri="{FF2B5EF4-FFF2-40B4-BE49-F238E27FC236}">
                            <a16:creationId xmlns:a16="http://schemas.microsoft.com/office/drawing/2014/main" id="{B4E8FB52-BDB0-4CA6-8F02-32186615ED0D}"/>
                          </a:ext>
                        </a:extLst>
                      </p:cNvPr>
                      <p:cNvPicPr/>
                      <p:nvPr/>
                    </p:nvPicPr>
                    <p:blipFill>
                      <a:blip r:embed="rId4"/>
                      <a:stretch>
                        <a:fillRect/>
                      </a:stretch>
                    </p:blipFill>
                    <p:spPr>
                      <a:xfrm>
                        <a:off x="1262410" y="803563"/>
                        <a:ext cx="13169900" cy="4886325"/>
                      </a:xfrm>
                      <a:prstGeom prst="rect">
                        <a:avLst/>
                      </a:prstGeom>
                    </p:spPr>
                  </p:pic>
                </p:oleObj>
              </mc:Fallback>
            </mc:AlternateContent>
          </a:graphicData>
        </a:graphic>
      </p:graphicFrame>
    </p:spTree>
    <p:extLst>
      <p:ext uri="{BB962C8B-B14F-4D97-AF65-F5344CB8AC3E}">
        <p14:creationId xmlns:p14="http://schemas.microsoft.com/office/powerpoint/2010/main" val="396645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038" y="2570282"/>
            <a:ext cx="6695440" cy="1220483"/>
          </a:xfrm>
        </p:spPr>
        <p:txBody>
          <a:bodyPr>
            <a:normAutofit fontScale="25000" lnSpcReduction="20000"/>
          </a:bodyPr>
          <a:lstStyle/>
          <a:p>
            <a:pPr marL="0" indent="0" algn="ctr">
              <a:buNone/>
            </a:pPr>
            <a:endParaRPr lang="en-IN" sz="4800" dirty="0"/>
          </a:p>
          <a:p>
            <a:pPr marL="0" indent="0" algn="ctr">
              <a:buNone/>
            </a:pPr>
            <a:r>
              <a:rPr lang="en-IN" sz="19200" dirty="0">
                <a:ln w="0"/>
                <a:solidFill>
                  <a:schemeClr val="accent1"/>
                </a:solidFill>
                <a:effectLst>
                  <a:outerShdw blurRad="38100" dist="25400" dir="5400000" algn="ctr" rotWithShape="0">
                    <a:srgbClr val="6E747A">
                      <a:alpha val="43000"/>
                    </a:srgbClr>
                  </a:outerShdw>
                </a:effectLst>
              </a:rPr>
              <a:t>TROOP CHURCHES</a:t>
            </a:r>
          </a:p>
        </p:txBody>
      </p:sp>
    </p:spTree>
    <p:extLst>
      <p:ext uri="{BB962C8B-B14F-4D97-AF65-F5344CB8AC3E}">
        <p14:creationId xmlns:p14="http://schemas.microsoft.com/office/powerpoint/2010/main" val="85212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59CEB-3B54-4089-A8C4-D402668BDF75}"/>
              </a:ext>
            </a:extLst>
          </p:cNvPr>
          <p:cNvSpPr>
            <a:spLocks noGrp="1"/>
          </p:cNvSpPr>
          <p:nvPr>
            <p:ph idx="1"/>
          </p:nvPr>
        </p:nvSpPr>
        <p:spPr>
          <a:xfrm>
            <a:off x="204186" y="2192784"/>
            <a:ext cx="7448365" cy="4092606"/>
          </a:xfrm>
        </p:spPr>
        <p:txBody>
          <a:bodyPr>
            <a:normAutofit fontScale="92500" lnSpcReduction="20000"/>
          </a:bodyPr>
          <a:lstStyle/>
          <a:p>
            <a:pPr>
              <a:buFont typeface="Wingdings" panose="05000000000000000000" pitchFamily="2" charset="2"/>
              <a:buChar char="v"/>
            </a:pPr>
            <a:r>
              <a:rPr lang="en-US" sz="1800" u="sng" dirty="0">
                <a:solidFill>
                  <a:schemeClr val="tx1"/>
                </a:solidFill>
              </a:rPr>
              <a:t>JOSEPH TROOP CHURCH</a:t>
            </a:r>
            <a:r>
              <a:rPr lang="en-US" sz="1800" dirty="0">
                <a:solidFill>
                  <a:schemeClr val="tx1"/>
                </a:solidFill>
              </a:rPr>
              <a:t> </a:t>
            </a:r>
          </a:p>
          <a:p>
            <a:pPr marL="0" indent="0">
              <a:buNone/>
            </a:pPr>
            <a:r>
              <a:rPr lang="en-US" sz="1800" dirty="0">
                <a:solidFill>
                  <a:schemeClr val="tx1"/>
                </a:solidFill>
              </a:rPr>
              <a:t> Co-</a:t>
            </a:r>
            <a:r>
              <a:rPr lang="en-US" sz="1800" dirty="0" err="1">
                <a:solidFill>
                  <a:schemeClr val="tx1"/>
                </a:solidFill>
              </a:rPr>
              <a:t>ordinator</a:t>
            </a:r>
            <a:r>
              <a:rPr lang="en-US" sz="1800" dirty="0">
                <a:solidFill>
                  <a:schemeClr val="tx1"/>
                </a:solidFill>
              </a:rPr>
              <a:t>- </a:t>
            </a:r>
            <a:r>
              <a:rPr lang="en-US" sz="1800" u="sng" dirty="0">
                <a:solidFill>
                  <a:schemeClr val="tx1"/>
                </a:solidFill>
              </a:rPr>
              <a:t>Sol. Jasmine &amp; Sol. Mahesh</a:t>
            </a:r>
          </a:p>
          <a:p>
            <a:pPr marL="0" indent="0">
              <a:buNone/>
            </a:pPr>
            <a:r>
              <a:rPr lang="en-US" sz="1800" dirty="0">
                <a:solidFill>
                  <a:schemeClr val="tx1"/>
                </a:solidFill>
              </a:rPr>
              <a:t>No. of Members: 18, Average Attendance: 10  </a:t>
            </a:r>
          </a:p>
          <a:p>
            <a:pPr marL="0" indent="0">
              <a:buNone/>
            </a:pPr>
            <a:r>
              <a:rPr lang="en-US" sz="1800" dirty="0">
                <a:solidFill>
                  <a:schemeClr val="tx1"/>
                </a:solidFill>
              </a:rPr>
              <a:t>Status- Runs on every Sunday Morning</a:t>
            </a:r>
            <a:endParaRPr lang="en-IN" sz="1800" dirty="0">
              <a:solidFill>
                <a:schemeClr val="tx1"/>
              </a:solidFill>
            </a:endParaRPr>
          </a:p>
          <a:p>
            <a:endParaRPr lang="en-IN" dirty="0">
              <a:solidFill>
                <a:schemeClr val="tx1"/>
              </a:solidFill>
            </a:endParaRPr>
          </a:p>
          <a:p>
            <a:pPr>
              <a:buFont typeface="Wingdings" panose="05000000000000000000" pitchFamily="2" charset="2"/>
              <a:buChar char="v"/>
            </a:pPr>
            <a:r>
              <a:rPr lang="en-US" sz="1800" u="sng" dirty="0">
                <a:solidFill>
                  <a:schemeClr val="tx1"/>
                </a:solidFill>
              </a:rPr>
              <a:t>ADONAI TROOP CHURCH</a:t>
            </a:r>
            <a:r>
              <a:rPr lang="en-US" sz="1800" dirty="0">
                <a:solidFill>
                  <a:schemeClr val="tx1"/>
                </a:solidFill>
              </a:rPr>
              <a:t> </a:t>
            </a:r>
          </a:p>
          <a:p>
            <a:pPr marL="0" indent="0">
              <a:buNone/>
            </a:pPr>
            <a:r>
              <a:rPr lang="en-US" sz="1800" dirty="0">
                <a:solidFill>
                  <a:schemeClr val="tx1"/>
                </a:solidFill>
              </a:rPr>
              <a:t> Co-</a:t>
            </a:r>
            <a:r>
              <a:rPr lang="en-US" sz="1800" dirty="0" err="1">
                <a:solidFill>
                  <a:schemeClr val="tx1"/>
                </a:solidFill>
              </a:rPr>
              <a:t>ordinator</a:t>
            </a:r>
            <a:r>
              <a:rPr lang="en-US" sz="1800" dirty="0">
                <a:solidFill>
                  <a:schemeClr val="tx1"/>
                </a:solidFill>
              </a:rPr>
              <a:t>- </a:t>
            </a:r>
            <a:r>
              <a:rPr lang="en-US" sz="1800" u="sng" dirty="0">
                <a:solidFill>
                  <a:schemeClr val="tx1"/>
                </a:solidFill>
              </a:rPr>
              <a:t>Sol. Neha</a:t>
            </a:r>
          </a:p>
          <a:p>
            <a:pPr marL="0" indent="0">
              <a:buNone/>
            </a:pPr>
            <a:r>
              <a:rPr lang="en-US" sz="1800" dirty="0">
                <a:solidFill>
                  <a:schemeClr val="tx1"/>
                </a:solidFill>
              </a:rPr>
              <a:t>No. of Members: 8</a:t>
            </a:r>
          </a:p>
          <a:p>
            <a:pPr marL="0" indent="0">
              <a:buNone/>
            </a:pPr>
            <a:r>
              <a:rPr lang="en-US" sz="1800" dirty="0">
                <a:solidFill>
                  <a:schemeClr val="tx1"/>
                </a:solidFill>
              </a:rPr>
              <a:t>Status- Started on 11</a:t>
            </a:r>
            <a:r>
              <a:rPr lang="en-US" sz="1800" baseline="30000" dirty="0">
                <a:solidFill>
                  <a:schemeClr val="tx1"/>
                </a:solidFill>
              </a:rPr>
              <a:t>th</a:t>
            </a:r>
            <a:r>
              <a:rPr lang="en-US" sz="1800" dirty="0">
                <a:solidFill>
                  <a:schemeClr val="tx1"/>
                </a:solidFill>
              </a:rPr>
              <a:t> December, Runs weekly</a:t>
            </a:r>
            <a:endParaRPr lang="en-US" sz="1800" baseline="30000" dirty="0">
              <a:solidFill>
                <a:schemeClr val="tx1"/>
              </a:solidFill>
            </a:endParaRPr>
          </a:p>
          <a:p>
            <a:pPr marL="0" indent="0">
              <a:buNone/>
            </a:pPr>
            <a:r>
              <a:rPr lang="en-IN" sz="1800" u="sng" dirty="0">
                <a:solidFill>
                  <a:schemeClr val="tx1"/>
                </a:solidFill>
              </a:rPr>
              <a:t>Started as a part of Trade Troop Church in Evangelism through Business Programme</a:t>
            </a:r>
          </a:p>
          <a:p>
            <a:pPr marL="0" indent="0">
              <a:buNone/>
            </a:pPr>
            <a:r>
              <a:rPr lang="en-IN" sz="1800" dirty="0">
                <a:solidFill>
                  <a:schemeClr val="tx1"/>
                </a:solidFill>
              </a:rPr>
              <a:t>with </a:t>
            </a:r>
            <a:r>
              <a:rPr lang="en-IN" sz="1800" u="sng" dirty="0">
                <a:solidFill>
                  <a:schemeClr val="tx1"/>
                </a:solidFill>
              </a:rPr>
              <a:t>two Pastors in this troop</a:t>
            </a:r>
            <a:r>
              <a:rPr lang="en-IN" sz="1800" dirty="0">
                <a:solidFill>
                  <a:schemeClr val="tx1"/>
                </a:solidFill>
              </a:rPr>
              <a:t>. Praise God! </a:t>
            </a:r>
            <a:r>
              <a:rPr lang="en-US" sz="1800" dirty="0">
                <a:solidFill>
                  <a:schemeClr val="tx1"/>
                </a:solidFill>
              </a:rPr>
              <a:t> </a:t>
            </a:r>
            <a:endParaRPr lang="en-IN" sz="1800" dirty="0">
              <a:solidFill>
                <a:schemeClr val="tx1"/>
              </a:solidFill>
            </a:endParaRPr>
          </a:p>
        </p:txBody>
      </p:sp>
      <p:pic>
        <p:nvPicPr>
          <p:cNvPr id="4" name="Picture 3">
            <a:extLst>
              <a:ext uri="{FF2B5EF4-FFF2-40B4-BE49-F238E27FC236}">
                <a16:creationId xmlns:a16="http://schemas.microsoft.com/office/drawing/2014/main" id="{4085A9A9-101E-40AB-B4E0-757683E8C1B0}"/>
              </a:ext>
            </a:extLst>
          </p:cNvPr>
          <p:cNvPicPr>
            <a:picLocks noChangeAspect="1"/>
          </p:cNvPicPr>
          <p:nvPr/>
        </p:nvPicPr>
        <p:blipFill>
          <a:blip r:embed="rId2"/>
          <a:stretch>
            <a:fillRect/>
          </a:stretch>
        </p:blipFill>
        <p:spPr>
          <a:xfrm>
            <a:off x="10171827" y="2831861"/>
            <a:ext cx="1508640" cy="3270764"/>
          </a:xfrm>
          <a:prstGeom prst="rect">
            <a:avLst/>
          </a:prstGeom>
        </p:spPr>
      </p:pic>
      <p:pic>
        <p:nvPicPr>
          <p:cNvPr id="6" name="Picture 5">
            <a:extLst>
              <a:ext uri="{FF2B5EF4-FFF2-40B4-BE49-F238E27FC236}">
                <a16:creationId xmlns:a16="http://schemas.microsoft.com/office/drawing/2014/main" id="{04FBEBDA-DE51-4A62-BCFE-CC10E6B0FBE9}"/>
              </a:ext>
            </a:extLst>
          </p:cNvPr>
          <p:cNvPicPr>
            <a:picLocks noChangeAspect="1"/>
          </p:cNvPicPr>
          <p:nvPr/>
        </p:nvPicPr>
        <p:blipFill>
          <a:blip r:embed="rId3"/>
          <a:stretch>
            <a:fillRect/>
          </a:stretch>
        </p:blipFill>
        <p:spPr>
          <a:xfrm>
            <a:off x="8505929" y="2831861"/>
            <a:ext cx="1508640" cy="3270764"/>
          </a:xfrm>
          <a:prstGeom prst="rect">
            <a:avLst/>
          </a:prstGeom>
        </p:spPr>
      </p:pic>
    </p:spTree>
    <p:extLst>
      <p:ext uri="{BB962C8B-B14F-4D97-AF65-F5344CB8AC3E}">
        <p14:creationId xmlns:p14="http://schemas.microsoft.com/office/powerpoint/2010/main" val="20900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59CEB-3B54-4089-A8C4-D402668BDF75}"/>
              </a:ext>
            </a:extLst>
          </p:cNvPr>
          <p:cNvSpPr>
            <a:spLocks noGrp="1"/>
          </p:cNvSpPr>
          <p:nvPr>
            <p:ph idx="1"/>
          </p:nvPr>
        </p:nvSpPr>
        <p:spPr>
          <a:xfrm>
            <a:off x="721360" y="934721"/>
            <a:ext cx="10241280" cy="4734560"/>
          </a:xfrm>
        </p:spPr>
        <p:txBody>
          <a:bodyPr>
            <a:normAutofit/>
          </a:bodyPr>
          <a:lstStyle/>
          <a:p>
            <a:endParaRPr lang="en-IN" dirty="0">
              <a:solidFill>
                <a:schemeClr val="accent1">
                  <a:lumMod val="75000"/>
                </a:schemeClr>
              </a:solidFill>
            </a:endParaRPr>
          </a:p>
          <a:p>
            <a:pPr>
              <a:buFont typeface="Wingdings" panose="05000000000000000000" pitchFamily="2" charset="2"/>
              <a:buChar char="v"/>
            </a:pPr>
            <a:endParaRPr lang="en-US" sz="1800" dirty="0">
              <a:solidFill>
                <a:schemeClr val="accent1">
                  <a:lumMod val="75000"/>
                </a:schemeClr>
              </a:solidFill>
            </a:endParaRPr>
          </a:p>
          <a:p>
            <a:pPr>
              <a:buFont typeface="Wingdings" panose="05000000000000000000" pitchFamily="2" charset="2"/>
              <a:buChar char="v"/>
            </a:pPr>
            <a:endParaRPr lang="en-US" dirty="0">
              <a:solidFill>
                <a:schemeClr val="accent1">
                  <a:lumMod val="75000"/>
                </a:schemeClr>
              </a:solidFill>
            </a:endParaRPr>
          </a:p>
          <a:p>
            <a:pPr>
              <a:buFont typeface="Wingdings" panose="05000000000000000000" pitchFamily="2" charset="2"/>
              <a:buChar char="v"/>
            </a:pPr>
            <a:endParaRPr lang="en-US" sz="1800" dirty="0">
              <a:solidFill>
                <a:schemeClr val="accent1">
                  <a:lumMod val="75000"/>
                </a:schemeClr>
              </a:solidFill>
            </a:endParaRPr>
          </a:p>
          <a:p>
            <a:pPr>
              <a:buFont typeface="Wingdings" panose="05000000000000000000" pitchFamily="2" charset="2"/>
              <a:buChar char="v"/>
            </a:pPr>
            <a:r>
              <a:rPr lang="en-US" sz="1800" dirty="0">
                <a:solidFill>
                  <a:schemeClr val="accent1">
                    <a:lumMod val="75000"/>
                  </a:schemeClr>
                </a:solidFill>
              </a:rPr>
              <a:t>SAMARTHEYA TROOP CHURCH </a:t>
            </a:r>
          </a:p>
          <a:p>
            <a:pPr marL="0" indent="0">
              <a:buNone/>
            </a:pPr>
            <a:r>
              <a:rPr lang="en-US" sz="1800" dirty="0">
                <a:solidFill>
                  <a:schemeClr val="accent1">
                    <a:lumMod val="75000"/>
                  </a:schemeClr>
                </a:solidFill>
              </a:rPr>
              <a:t> Co-</a:t>
            </a:r>
            <a:r>
              <a:rPr lang="en-US" sz="1800" dirty="0" err="1">
                <a:solidFill>
                  <a:schemeClr val="accent1">
                    <a:lumMod val="75000"/>
                  </a:schemeClr>
                </a:solidFill>
              </a:rPr>
              <a:t>ordinator</a:t>
            </a:r>
            <a:r>
              <a:rPr lang="en-US" sz="1800" dirty="0">
                <a:solidFill>
                  <a:schemeClr val="accent1">
                    <a:lumMod val="75000"/>
                  </a:schemeClr>
                </a:solidFill>
              </a:rPr>
              <a:t>- Sol. </a:t>
            </a:r>
            <a:r>
              <a:rPr lang="en-US" sz="1800" dirty="0" err="1">
                <a:solidFill>
                  <a:schemeClr val="accent1">
                    <a:lumMod val="75000"/>
                  </a:schemeClr>
                </a:solidFill>
              </a:rPr>
              <a:t>Kusumlata</a:t>
            </a:r>
            <a:endParaRPr lang="en-US" sz="1800" dirty="0">
              <a:solidFill>
                <a:schemeClr val="accent1">
                  <a:lumMod val="75000"/>
                </a:schemeClr>
              </a:solidFill>
            </a:endParaRPr>
          </a:p>
          <a:p>
            <a:pPr marL="0" indent="0">
              <a:buNone/>
            </a:pPr>
            <a:r>
              <a:rPr lang="en-US" sz="1800" dirty="0">
                <a:solidFill>
                  <a:schemeClr val="accent1">
                    <a:lumMod val="75000"/>
                  </a:schemeClr>
                </a:solidFill>
              </a:rPr>
              <a:t>No. of Members: 12</a:t>
            </a:r>
          </a:p>
          <a:p>
            <a:pPr marL="0" indent="0">
              <a:buNone/>
            </a:pPr>
            <a:r>
              <a:rPr lang="en-US" sz="1800" dirty="0">
                <a:solidFill>
                  <a:schemeClr val="accent1">
                    <a:lumMod val="75000"/>
                  </a:schemeClr>
                </a:solidFill>
              </a:rPr>
              <a:t>Status- 21</a:t>
            </a:r>
            <a:r>
              <a:rPr lang="en-US" sz="1800" baseline="30000" dirty="0">
                <a:solidFill>
                  <a:schemeClr val="accent1">
                    <a:lumMod val="75000"/>
                  </a:schemeClr>
                </a:solidFill>
              </a:rPr>
              <a:t>st</a:t>
            </a:r>
            <a:r>
              <a:rPr lang="en-US" sz="1800" dirty="0">
                <a:solidFill>
                  <a:schemeClr val="accent1">
                    <a:lumMod val="75000"/>
                  </a:schemeClr>
                </a:solidFill>
              </a:rPr>
              <a:t> December,- 29</a:t>
            </a:r>
            <a:r>
              <a:rPr lang="en-US" sz="1800" baseline="30000" dirty="0">
                <a:solidFill>
                  <a:schemeClr val="accent1">
                    <a:lumMod val="75000"/>
                  </a:schemeClr>
                </a:solidFill>
              </a:rPr>
              <a:t>th</a:t>
            </a:r>
            <a:r>
              <a:rPr lang="en-US" sz="1800" dirty="0">
                <a:solidFill>
                  <a:schemeClr val="accent1">
                    <a:lumMod val="75000"/>
                  </a:schemeClr>
                </a:solidFill>
              </a:rPr>
              <a:t> December, 2021 </a:t>
            </a:r>
          </a:p>
          <a:p>
            <a:pPr marL="0" indent="0">
              <a:buNone/>
            </a:pPr>
            <a:endParaRPr lang="en-US" sz="1800" dirty="0">
              <a:solidFill>
                <a:schemeClr val="accent1">
                  <a:lumMod val="75000"/>
                </a:schemeClr>
              </a:solidFill>
            </a:endParaRPr>
          </a:p>
          <a:p>
            <a:pPr marL="0" indent="0">
              <a:buNone/>
            </a:pPr>
            <a:endParaRPr lang="en-IN" sz="1800" dirty="0">
              <a:solidFill>
                <a:schemeClr val="accent1">
                  <a:lumMod val="75000"/>
                </a:schemeClr>
              </a:solidFill>
            </a:endParaRPr>
          </a:p>
        </p:txBody>
      </p:sp>
      <p:pic>
        <p:nvPicPr>
          <p:cNvPr id="4" name="Picture 3">
            <a:extLst>
              <a:ext uri="{FF2B5EF4-FFF2-40B4-BE49-F238E27FC236}">
                <a16:creationId xmlns:a16="http://schemas.microsoft.com/office/drawing/2014/main" id="{19DEE1CC-204A-4FEF-84A8-28F93AB044DF}"/>
              </a:ext>
            </a:extLst>
          </p:cNvPr>
          <p:cNvPicPr>
            <a:picLocks noChangeAspect="1"/>
          </p:cNvPicPr>
          <p:nvPr/>
        </p:nvPicPr>
        <p:blipFill>
          <a:blip r:embed="rId2"/>
          <a:stretch>
            <a:fillRect/>
          </a:stretch>
        </p:blipFill>
        <p:spPr>
          <a:xfrm>
            <a:off x="8199437" y="1908311"/>
            <a:ext cx="2089552" cy="3716566"/>
          </a:xfrm>
          <a:prstGeom prst="rect">
            <a:avLst/>
          </a:prstGeom>
        </p:spPr>
      </p:pic>
      <p:pic>
        <p:nvPicPr>
          <p:cNvPr id="6" name="Picture 5">
            <a:extLst>
              <a:ext uri="{FF2B5EF4-FFF2-40B4-BE49-F238E27FC236}">
                <a16:creationId xmlns:a16="http://schemas.microsoft.com/office/drawing/2014/main" id="{11050350-25BC-4677-B48F-756FC7C34F11}"/>
              </a:ext>
            </a:extLst>
          </p:cNvPr>
          <p:cNvPicPr>
            <a:picLocks noChangeAspect="1"/>
          </p:cNvPicPr>
          <p:nvPr/>
        </p:nvPicPr>
        <p:blipFill>
          <a:blip r:embed="rId3"/>
          <a:stretch>
            <a:fillRect/>
          </a:stretch>
        </p:blipFill>
        <p:spPr>
          <a:xfrm>
            <a:off x="6096000" y="1908311"/>
            <a:ext cx="2089552" cy="3716567"/>
          </a:xfrm>
          <a:prstGeom prst="rect">
            <a:avLst/>
          </a:prstGeom>
        </p:spPr>
      </p:pic>
      <p:sp>
        <p:nvSpPr>
          <p:cNvPr id="7" name="Arrow: Right 6">
            <a:extLst>
              <a:ext uri="{FF2B5EF4-FFF2-40B4-BE49-F238E27FC236}">
                <a16:creationId xmlns:a16="http://schemas.microsoft.com/office/drawing/2014/main" id="{C2773320-78EC-4709-A83A-65159FD646A2}"/>
              </a:ext>
            </a:extLst>
          </p:cNvPr>
          <p:cNvSpPr/>
          <p:nvPr/>
        </p:nvSpPr>
        <p:spPr>
          <a:xfrm>
            <a:off x="3864335" y="4074849"/>
            <a:ext cx="2146852" cy="1109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Anointing Day Attendance</a:t>
            </a:r>
          </a:p>
        </p:txBody>
      </p:sp>
    </p:spTree>
    <p:extLst>
      <p:ext uri="{BB962C8B-B14F-4D97-AF65-F5344CB8AC3E}">
        <p14:creationId xmlns:p14="http://schemas.microsoft.com/office/powerpoint/2010/main" val="191744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IN" sz="4800" dirty="0">
                <a:ln w="0"/>
                <a:solidFill>
                  <a:srgbClr val="FFFF00"/>
                </a:solidFill>
                <a:effectLst>
                  <a:outerShdw blurRad="38100" dist="25400" dir="5400000" algn="ctr" rotWithShape="0">
                    <a:srgbClr val="6E747A">
                      <a:alpha val="43000"/>
                    </a:srgbClr>
                  </a:outerShdw>
                </a:effectLst>
                <a:latin typeface="+mn-lt"/>
                <a:ea typeface="+mn-ea"/>
                <a:cs typeface="+mn-cs"/>
              </a:rPr>
              <a:t>HOSPITALITY</a:t>
            </a:r>
          </a:p>
        </p:txBody>
      </p:sp>
      <p:sp>
        <p:nvSpPr>
          <p:cNvPr id="8" name="TextBox 7">
            <a:extLst>
              <a:ext uri="{FF2B5EF4-FFF2-40B4-BE49-F238E27FC236}">
                <a16:creationId xmlns:a16="http://schemas.microsoft.com/office/drawing/2014/main" id="{9C2B8230-1FC6-476B-A2BA-D6EE16AC3BE9}"/>
              </a:ext>
            </a:extLst>
          </p:cNvPr>
          <p:cNvSpPr txBox="1"/>
          <p:nvPr/>
        </p:nvSpPr>
        <p:spPr>
          <a:xfrm>
            <a:off x="2130641" y="2752077"/>
            <a:ext cx="6483738" cy="3724096"/>
          </a:xfrm>
          <a:prstGeom prst="rect">
            <a:avLst/>
          </a:prstGeom>
          <a:noFill/>
        </p:spPr>
        <p:txBody>
          <a:bodyPr wrap="square" rtlCol="0">
            <a:spAutoFit/>
          </a:bodyPr>
          <a:lstStyle/>
          <a:p>
            <a:r>
              <a:rPr lang="en-US" sz="2000" b="1" dirty="0">
                <a:solidFill>
                  <a:schemeClr val="accent1">
                    <a:lumMod val="75000"/>
                  </a:schemeClr>
                </a:solidFill>
              </a:rPr>
              <a:t>Organizer: Sol. Neelam Sharma</a:t>
            </a:r>
          </a:p>
          <a:p>
            <a:endParaRPr lang="en-US" sz="2000" b="1" dirty="0">
              <a:solidFill>
                <a:schemeClr val="accent1">
                  <a:lumMod val="75000"/>
                </a:schemeClr>
              </a:solidFill>
            </a:endParaRPr>
          </a:p>
          <a:p>
            <a:r>
              <a:rPr lang="en-US" sz="2000" b="1" dirty="0">
                <a:solidFill>
                  <a:schemeClr val="accent1">
                    <a:lumMod val="75000"/>
                  </a:schemeClr>
                </a:solidFill>
              </a:rPr>
              <a:t>Co-</a:t>
            </a:r>
            <a:r>
              <a:rPr lang="en-US" sz="2000" b="1" dirty="0" err="1">
                <a:solidFill>
                  <a:schemeClr val="accent1">
                    <a:lumMod val="75000"/>
                  </a:schemeClr>
                </a:solidFill>
              </a:rPr>
              <a:t>ordinator</a:t>
            </a:r>
            <a:r>
              <a:rPr lang="en-US" sz="2000" b="1" dirty="0">
                <a:solidFill>
                  <a:schemeClr val="accent1">
                    <a:lumMod val="75000"/>
                  </a:schemeClr>
                </a:solidFill>
              </a:rPr>
              <a:t>-</a:t>
            </a:r>
            <a:r>
              <a:rPr lang="en-US" sz="2000" b="1" dirty="0">
                <a:solidFill>
                  <a:schemeClr val="accent1">
                    <a:lumMod val="50000"/>
                  </a:schemeClr>
                </a:solidFill>
              </a:rPr>
              <a:t> </a:t>
            </a:r>
            <a:r>
              <a:rPr lang="en-US" sz="2000" b="1" dirty="0">
                <a:solidFill>
                  <a:schemeClr val="accent1">
                    <a:lumMod val="75000"/>
                  </a:schemeClr>
                </a:solidFill>
              </a:rPr>
              <a:t>Sol. </a:t>
            </a:r>
            <a:r>
              <a:rPr lang="en-US" sz="2000" b="1" dirty="0" err="1">
                <a:solidFill>
                  <a:schemeClr val="accent1">
                    <a:lumMod val="75000"/>
                  </a:schemeClr>
                </a:solidFill>
              </a:rPr>
              <a:t>Sanjeeta</a:t>
            </a:r>
            <a:r>
              <a:rPr lang="en-US" sz="2000" b="1" dirty="0">
                <a:solidFill>
                  <a:schemeClr val="accent1">
                    <a:lumMod val="75000"/>
                  </a:schemeClr>
                </a:solidFill>
              </a:rPr>
              <a:t> &amp; Sol. Priyanka</a:t>
            </a:r>
          </a:p>
          <a:p>
            <a:endParaRPr lang="en-US" b="1" dirty="0">
              <a:solidFill>
                <a:schemeClr val="accent1">
                  <a:lumMod val="50000"/>
                </a:schemeClr>
              </a:solidFill>
            </a:endParaRPr>
          </a:p>
          <a:p>
            <a:endParaRPr lang="en-US" sz="2000" b="1" dirty="0">
              <a:solidFill>
                <a:schemeClr val="accent1">
                  <a:lumMod val="75000"/>
                </a:schemeClr>
              </a:solidFill>
            </a:endParaRPr>
          </a:p>
          <a:p>
            <a:r>
              <a:rPr lang="en-US" sz="2000" b="1" dirty="0">
                <a:solidFill>
                  <a:schemeClr val="accent1">
                    <a:lumMod val="75000"/>
                  </a:schemeClr>
                </a:solidFill>
              </a:rPr>
              <a:t>Date and Time: December 1, 2021- December 8, 2021</a:t>
            </a:r>
            <a:br>
              <a:rPr lang="en-US" sz="2000" b="1" dirty="0">
                <a:solidFill>
                  <a:schemeClr val="accent1">
                    <a:lumMod val="75000"/>
                  </a:schemeClr>
                </a:solidFill>
              </a:rPr>
            </a:br>
            <a:r>
              <a:rPr lang="en-US" sz="2000" b="1" dirty="0">
                <a:solidFill>
                  <a:schemeClr val="accent1">
                    <a:lumMod val="75000"/>
                  </a:schemeClr>
                </a:solidFill>
              </a:rPr>
              <a:t>2 pm to 4 pm</a:t>
            </a:r>
          </a:p>
          <a:p>
            <a:endParaRPr lang="en-US" sz="2000" b="1" dirty="0">
              <a:solidFill>
                <a:schemeClr val="accent1">
                  <a:lumMod val="75000"/>
                </a:schemeClr>
              </a:solidFill>
            </a:endParaRPr>
          </a:p>
          <a:p>
            <a:r>
              <a:rPr lang="en-US" sz="2000" b="1" dirty="0">
                <a:solidFill>
                  <a:schemeClr val="accent1">
                    <a:lumMod val="75000"/>
                  </a:schemeClr>
                </a:solidFill>
              </a:rPr>
              <a:t>Language: Hindi</a:t>
            </a:r>
          </a:p>
          <a:p>
            <a:endParaRPr lang="en-US" b="1" dirty="0">
              <a:solidFill>
                <a:schemeClr val="accent1">
                  <a:lumMod val="75000"/>
                </a:schemeClr>
              </a:solidFill>
            </a:endParaRPr>
          </a:p>
          <a:p>
            <a:endParaRPr lang="en-IN" sz="2000" dirty="0"/>
          </a:p>
        </p:txBody>
      </p:sp>
    </p:spTree>
    <p:extLst>
      <p:ext uri="{BB962C8B-B14F-4D97-AF65-F5344CB8AC3E}">
        <p14:creationId xmlns:p14="http://schemas.microsoft.com/office/powerpoint/2010/main" val="134708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IN" sz="4800" dirty="0">
                <a:ln w="0"/>
                <a:solidFill>
                  <a:schemeClr val="accent1"/>
                </a:solidFill>
                <a:effectLst>
                  <a:outerShdw blurRad="38100" dist="25400" dir="5400000" algn="ctr" rotWithShape="0">
                    <a:srgbClr val="6E747A">
                      <a:alpha val="43000"/>
                    </a:srgbClr>
                  </a:outerShdw>
                </a:effectLst>
                <a:latin typeface="+mn-lt"/>
                <a:ea typeface="+mn-ea"/>
                <a:cs typeface="+mn-cs"/>
              </a:rPr>
              <a:t>HOSPITALITY</a:t>
            </a:r>
          </a:p>
        </p:txBody>
      </p:sp>
      <p:pic>
        <p:nvPicPr>
          <p:cNvPr id="12" name="Picture 4">
            <a:extLst>
              <a:ext uri="{FF2B5EF4-FFF2-40B4-BE49-F238E27FC236}">
                <a16:creationId xmlns:a16="http://schemas.microsoft.com/office/drawing/2014/main" id="{C49A11FF-0F60-4810-9FD5-80B83B2BC300}"/>
              </a:ext>
            </a:extLst>
          </p:cNvPr>
          <p:cNvPicPr>
            <a:picLocks noGrp="1" noChangeAspect="1"/>
          </p:cNvPicPr>
          <p:nvPr>
            <p:ph idx="1"/>
          </p:nvPr>
        </p:nvPicPr>
        <p:blipFill>
          <a:blip r:embed="rId2"/>
          <a:stretch>
            <a:fillRect/>
          </a:stretch>
        </p:blipFill>
        <p:spPr>
          <a:xfrm>
            <a:off x="3552980" y="2162379"/>
            <a:ext cx="2212555" cy="3755805"/>
          </a:xfrm>
        </p:spPr>
      </p:pic>
      <p:pic>
        <p:nvPicPr>
          <p:cNvPr id="13" name="Picture 5">
            <a:extLst>
              <a:ext uri="{FF2B5EF4-FFF2-40B4-BE49-F238E27FC236}">
                <a16:creationId xmlns:a16="http://schemas.microsoft.com/office/drawing/2014/main" id="{432BD303-39E0-414C-9EAB-DFAA2EF95CB3}"/>
              </a:ext>
            </a:extLst>
          </p:cNvPr>
          <p:cNvPicPr>
            <a:picLocks noChangeAspect="1"/>
          </p:cNvPicPr>
          <p:nvPr/>
        </p:nvPicPr>
        <p:blipFill>
          <a:blip r:embed="rId3"/>
          <a:stretch>
            <a:fillRect/>
          </a:stretch>
        </p:blipFill>
        <p:spPr>
          <a:xfrm>
            <a:off x="6308068" y="2162378"/>
            <a:ext cx="2292605" cy="3755805"/>
          </a:xfrm>
          <a:prstGeom prst="rect">
            <a:avLst/>
          </a:prstGeom>
        </p:spPr>
      </p:pic>
    </p:spTree>
    <p:extLst>
      <p:ext uri="{BB962C8B-B14F-4D97-AF65-F5344CB8AC3E}">
        <p14:creationId xmlns:p14="http://schemas.microsoft.com/office/powerpoint/2010/main" val="83545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347479" y="2413048"/>
            <a:ext cx="10196347" cy="3710284"/>
          </a:xfrm>
        </p:spPr>
        <p:txBody>
          <a:bodyPr>
            <a:normAutofit/>
          </a:bodyPr>
          <a:lstStyle/>
          <a:p>
            <a:r>
              <a:rPr lang="en-US" dirty="0">
                <a:solidFill>
                  <a:schemeClr val="accent1">
                    <a:lumMod val="75000"/>
                  </a:schemeClr>
                </a:solidFill>
              </a:rPr>
              <a:t>Kamlesh Kalra -  During the anointing I </a:t>
            </a:r>
            <a:r>
              <a:rPr lang="en-US" u="sng" dirty="0">
                <a:solidFill>
                  <a:schemeClr val="accent1">
                    <a:lumMod val="75000"/>
                  </a:schemeClr>
                </a:solidFill>
              </a:rPr>
              <a:t>felt the touch of holy Spirit</a:t>
            </a:r>
            <a:r>
              <a:rPr lang="en-US" dirty="0">
                <a:solidFill>
                  <a:schemeClr val="accent1">
                    <a:lumMod val="75000"/>
                  </a:schemeClr>
                </a:solidFill>
              </a:rPr>
              <a:t>, I learnt many things in this school such as love as Christ loves us. Deep understanding of Jesus as host, as servant etc.</a:t>
            </a:r>
          </a:p>
          <a:p>
            <a:r>
              <a:rPr lang="en-US" dirty="0">
                <a:solidFill>
                  <a:schemeClr val="accent1">
                    <a:lumMod val="75000"/>
                  </a:schemeClr>
                </a:solidFill>
              </a:rPr>
              <a:t>Sunita Arora -  During anointing </a:t>
            </a:r>
            <a:r>
              <a:rPr lang="en-US" u="sng" dirty="0">
                <a:solidFill>
                  <a:schemeClr val="accent1">
                    <a:lumMod val="75000"/>
                  </a:schemeClr>
                </a:solidFill>
              </a:rPr>
              <a:t>a white light came upon her eyes and touched her</a:t>
            </a:r>
            <a:r>
              <a:rPr lang="en-US" dirty="0">
                <a:solidFill>
                  <a:schemeClr val="accent1">
                    <a:lumMod val="75000"/>
                  </a:schemeClr>
                </a:solidFill>
              </a:rPr>
              <a:t> deeply and immense peace she felt . </a:t>
            </a:r>
          </a:p>
          <a:p>
            <a:r>
              <a:rPr lang="en-US" dirty="0">
                <a:solidFill>
                  <a:schemeClr val="accent1">
                    <a:lumMod val="75000"/>
                  </a:schemeClr>
                </a:solidFill>
              </a:rPr>
              <a:t>Mohini –This class has changed her perspective about how I used to do so much mistakes in our daily life after even knowing Christ, but this </a:t>
            </a:r>
            <a:r>
              <a:rPr lang="en-US" u="sng" dirty="0">
                <a:solidFill>
                  <a:schemeClr val="accent1">
                    <a:lumMod val="75000"/>
                  </a:schemeClr>
                </a:solidFill>
              </a:rPr>
              <a:t>hospitality class taught her about hearts and to serve without bitter ness , with love, patience</a:t>
            </a:r>
            <a:r>
              <a:rPr lang="en-US" dirty="0">
                <a:solidFill>
                  <a:schemeClr val="accent1">
                    <a:lumMod val="75000"/>
                  </a:schemeClr>
                </a:solidFill>
              </a:rPr>
              <a:t>. During anointing I cried  and presence of God touched her saying do not be afraid I am here. I will take away all your burdens. Thanks to all the teachers . Blessed us with new energy . Can’t express with words. </a:t>
            </a:r>
          </a:p>
        </p:txBody>
      </p:sp>
    </p:spTree>
    <p:extLst>
      <p:ext uri="{BB962C8B-B14F-4D97-AF65-F5344CB8AC3E}">
        <p14:creationId xmlns:p14="http://schemas.microsoft.com/office/powerpoint/2010/main" val="75763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C106-B8DD-8045-860C-771681AD60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15285C3-CB3A-224B-BB35-BD59B7D1FADD}"/>
              </a:ext>
            </a:extLst>
          </p:cNvPr>
          <p:cNvPicPr>
            <a:picLocks noGrp="1" noChangeAspect="1"/>
          </p:cNvPicPr>
          <p:nvPr>
            <p:ph idx="1"/>
          </p:nvPr>
        </p:nvPicPr>
        <p:blipFill>
          <a:blip r:embed="rId2"/>
          <a:stretch>
            <a:fillRect/>
          </a:stretch>
        </p:blipFill>
        <p:spPr>
          <a:xfrm>
            <a:off x="69271" y="0"/>
            <a:ext cx="12053455" cy="7236962"/>
          </a:xfrm>
        </p:spPr>
      </p:pic>
    </p:spTree>
    <p:extLst>
      <p:ext uri="{BB962C8B-B14F-4D97-AF65-F5344CB8AC3E}">
        <p14:creationId xmlns:p14="http://schemas.microsoft.com/office/powerpoint/2010/main" val="118272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154954" y="2599479"/>
            <a:ext cx="10196347" cy="3710284"/>
          </a:xfrm>
        </p:spPr>
        <p:txBody>
          <a:bodyPr>
            <a:normAutofit/>
          </a:bodyPr>
          <a:lstStyle/>
          <a:p>
            <a:r>
              <a:rPr lang="en-US" dirty="0">
                <a:solidFill>
                  <a:schemeClr val="accent1">
                    <a:lumMod val="75000"/>
                  </a:schemeClr>
                </a:solidFill>
              </a:rPr>
              <a:t>Priyanka Arora – During anointing song I </a:t>
            </a:r>
            <a:r>
              <a:rPr lang="en-US" u="sng" dirty="0">
                <a:solidFill>
                  <a:schemeClr val="accent1">
                    <a:lumMod val="75000"/>
                  </a:schemeClr>
                </a:solidFill>
              </a:rPr>
              <a:t>cried because my heart was stoned but holy Spirit touched me and melted</a:t>
            </a:r>
            <a:r>
              <a:rPr lang="en-US" dirty="0">
                <a:solidFill>
                  <a:schemeClr val="accent1">
                    <a:lumMod val="75000"/>
                  </a:schemeClr>
                </a:solidFill>
              </a:rPr>
              <a:t>. Verse that came in my mind is- have faith in Jesus and I will never leave you. I learnt behavior is important, respect everyone small or big whosoever comes in your life. </a:t>
            </a:r>
          </a:p>
          <a:p>
            <a:r>
              <a:rPr lang="en-US" dirty="0">
                <a:solidFill>
                  <a:schemeClr val="accent1">
                    <a:lumMod val="75000"/>
                  </a:schemeClr>
                </a:solidFill>
              </a:rPr>
              <a:t>Sunita  -  After anointing in my heart, God spoke to me to fast and pray. and I will bless you with all your needs. Here </a:t>
            </a:r>
            <a:r>
              <a:rPr lang="en-US" u="sng" dirty="0">
                <a:solidFill>
                  <a:schemeClr val="accent1">
                    <a:lumMod val="75000"/>
                  </a:schemeClr>
                </a:solidFill>
              </a:rPr>
              <a:t>in AOJ the teachings I received is true</a:t>
            </a:r>
            <a:r>
              <a:rPr lang="en-US" dirty="0">
                <a:solidFill>
                  <a:schemeClr val="accent1">
                    <a:lumMod val="75000"/>
                  </a:schemeClr>
                </a:solidFill>
              </a:rPr>
              <a:t> . I have gone to many places but here is freedom . </a:t>
            </a:r>
          </a:p>
          <a:p>
            <a:r>
              <a:rPr lang="en-US" dirty="0">
                <a:solidFill>
                  <a:schemeClr val="accent1">
                    <a:lumMod val="75000"/>
                  </a:schemeClr>
                </a:solidFill>
              </a:rPr>
              <a:t>Madhu </a:t>
            </a:r>
            <a:r>
              <a:rPr lang="en-US" dirty="0" err="1">
                <a:solidFill>
                  <a:schemeClr val="accent1">
                    <a:lumMod val="75000"/>
                  </a:schemeClr>
                </a:solidFill>
              </a:rPr>
              <a:t>Hansda</a:t>
            </a:r>
            <a:r>
              <a:rPr lang="en-US" dirty="0">
                <a:solidFill>
                  <a:schemeClr val="accent1">
                    <a:lumMod val="75000"/>
                  </a:schemeClr>
                </a:solidFill>
              </a:rPr>
              <a:t> – I </a:t>
            </a:r>
            <a:r>
              <a:rPr lang="en-US" u="sng" dirty="0">
                <a:solidFill>
                  <a:schemeClr val="accent1">
                    <a:lumMod val="75000"/>
                  </a:schemeClr>
                </a:solidFill>
              </a:rPr>
              <a:t>learnt</a:t>
            </a:r>
            <a:r>
              <a:rPr lang="en-US" dirty="0">
                <a:solidFill>
                  <a:schemeClr val="accent1">
                    <a:lumMod val="75000"/>
                  </a:schemeClr>
                </a:solidFill>
              </a:rPr>
              <a:t> many things about here. Like </a:t>
            </a:r>
            <a:r>
              <a:rPr lang="en-US" u="sng" dirty="0">
                <a:solidFill>
                  <a:schemeClr val="accent1">
                    <a:lumMod val="75000"/>
                  </a:schemeClr>
                </a:solidFill>
              </a:rPr>
              <a:t>the word I, Me  and myself should not be there</a:t>
            </a:r>
            <a:r>
              <a:rPr lang="en-US" dirty="0">
                <a:solidFill>
                  <a:schemeClr val="accent1">
                    <a:lumMod val="75000"/>
                  </a:schemeClr>
                </a:solidFill>
              </a:rPr>
              <a:t> and we need to behave correctly with every person. </a:t>
            </a:r>
          </a:p>
        </p:txBody>
      </p:sp>
    </p:spTree>
    <p:extLst>
      <p:ext uri="{BB962C8B-B14F-4D97-AF65-F5344CB8AC3E}">
        <p14:creationId xmlns:p14="http://schemas.microsoft.com/office/powerpoint/2010/main" val="281699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276458" y="2413047"/>
            <a:ext cx="10196347" cy="3710284"/>
          </a:xfrm>
        </p:spPr>
        <p:txBody>
          <a:bodyPr>
            <a:normAutofit fontScale="92500" lnSpcReduction="10000"/>
          </a:bodyPr>
          <a:lstStyle/>
          <a:p>
            <a:r>
              <a:rPr lang="en-US" dirty="0">
                <a:solidFill>
                  <a:schemeClr val="accent1">
                    <a:lumMod val="75000"/>
                  </a:schemeClr>
                </a:solidFill>
              </a:rPr>
              <a:t>Nisha – This classes have great blessing in my life. </a:t>
            </a:r>
            <a:r>
              <a:rPr lang="en-US" u="sng" dirty="0">
                <a:solidFill>
                  <a:schemeClr val="accent1">
                    <a:lumMod val="75000"/>
                  </a:schemeClr>
                </a:solidFill>
              </a:rPr>
              <a:t>My husband is not drinking much</a:t>
            </a:r>
            <a:r>
              <a:rPr lang="en-US" dirty="0">
                <a:solidFill>
                  <a:schemeClr val="accent1">
                    <a:lumMod val="75000"/>
                  </a:schemeClr>
                </a:solidFill>
              </a:rPr>
              <a:t>. </a:t>
            </a:r>
          </a:p>
          <a:p>
            <a:r>
              <a:rPr lang="en-US" dirty="0" err="1">
                <a:solidFill>
                  <a:schemeClr val="accent1">
                    <a:lumMod val="75000"/>
                  </a:schemeClr>
                </a:solidFill>
              </a:rPr>
              <a:t>Beena</a:t>
            </a:r>
            <a:r>
              <a:rPr lang="en-US" dirty="0">
                <a:solidFill>
                  <a:schemeClr val="accent1">
                    <a:lumMod val="75000"/>
                  </a:schemeClr>
                </a:solidFill>
              </a:rPr>
              <a:t> – I have many blessing in these classes, as my </a:t>
            </a:r>
            <a:r>
              <a:rPr lang="en-US" u="sng" dirty="0">
                <a:solidFill>
                  <a:schemeClr val="accent1">
                    <a:lumMod val="75000"/>
                  </a:schemeClr>
                </a:solidFill>
              </a:rPr>
              <a:t>many  families have joined</a:t>
            </a:r>
            <a:r>
              <a:rPr lang="en-US" dirty="0">
                <a:solidFill>
                  <a:schemeClr val="accent1">
                    <a:lumMod val="75000"/>
                  </a:schemeClr>
                </a:solidFill>
              </a:rPr>
              <a:t>. My husband also listening these classes and started to change. Various aspects of Jesus love, as host, as servant and behavior changes as well. Hospitality gifted us transformation of her heart and perspective, love in all work changes our attitude. </a:t>
            </a:r>
          </a:p>
          <a:p>
            <a:r>
              <a:rPr lang="en-US" dirty="0" err="1">
                <a:solidFill>
                  <a:schemeClr val="accent1">
                    <a:lumMod val="75000"/>
                  </a:schemeClr>
                </a:solidFill>
              </a:rPr>
              <a:t>Rajbala</a:t>
            </a:r>
            <a:r>
              <a:rPr lang="en-US" dirty="0">
                <a:solidFill>
                  <a:schemeClr val="accent1">
                    <a:lumMod val="75000"/>
                  </a:schemeClr>
                </a:solidFill>
              </a:rPr>
              <a:t> -  many blessing through these classes, not heard </a:t>
            </a:r>
            <a:r>
              <a:rPr lang="en-US" u="sng" dirty="0">
                <a:solidFill>
                  <a:schemeClr val="accent1">
                    <a:lumMod val="75000"/>
                  </a:schemeClr>
                </a:solidFill>
              </a:rPr>
              <a:t>never listened such teachings</a:t>
            </a:r>
            <a:r>
              <a:rPr lang="en-US" dirty="0">
                <a:solidFill>
                  <a:schemeClr val="accent1">
                    <a:lumMod val="75000"/>
                  </a:schemeClr>
                </a:solidFill>
              </a:rPr>
              <a:t> ,anywhere  . My </a:t>
            </a:r>
            <a:r>
              <a:rPr lang="en-US" u="sng" dirty="0">
                <a:solidFill>
                  <a:schemeClr val="accent1">
                    <a:lumMod val="75000"/>
                  </a:schemeClr>
                </a:solidFill>
              </a:rPr>
              <a:t>pension also have increased</a:t>
            </a:r>
            <a:r>
              <a:rPr lang="en-US" dirty="0">
                <a:solidFill>
                  <a:schemeClr val="accent1">
                    <a:lumMod val="75000"/>
                  </a:schemeClr>
                </a:solidFill>
              </a:rPr>
              <a:t>. </a:t>
            </a:r>
          </a:p>
          <a:p>
            <a:r>
              <a:rPr lang="en-US" dirty="0">
                <a:solidFill>
                  <a:schemeClr val="accent1">
                    <a:lumMod val="75000"/>
                  </a:schemeClr>
                </a:solidFill>
              </a:rPr>
              <a:t>Poonam – miracle happen in our house as my </a:t>
            </a:r>
            <a:r>
              <a:rPr lang="en-US" u="sng" dirty="0">
                <a:solidFill>
                  <a:schemeClr val="accent1">
                    <a:lumMod val="75000"/>
                  </a:schemeClr>
                </a:solidFill>
              </a:rPr>
              <a:t>daughter online classes started</a:t>
            </a:r>
            <a:r>
              <a:rPr lang="en-US" dirty="0">
                <a:solidFill>
                  <a:schemeClr val="accent1">
                    <a:lumMod val="75000"/>
                  </a:schemeClr>
                </a:solidFill>
              </a:rPr>
              <a:t> in zoom. Now </a:t>
            </a:r>
            <a:r>
              <a:rPr lang="en-US" u="sng" dirty="0">
                <a:solidFill>
                  <a:schemeClr val="accent1">
                    <a:lumMod val="75000"/>
                  </a:schemeClr>
                </a:solidFill>
              </a:rPr>
              <a:t>without fear I can attend zoom online gifts school</a:t>
            </a:r>
            <a:r>
              <a:rPr lang="en-US" dirty="0">
                <a:solidFill>
                  <a:schemeClr val="accent1">
                    <a:lumMod val="75000"/>
                  </a:schemeClr>
                </a:solidFill>
              </a:rPr>
              <a:t>. As my husband didn’t knew I was attending these classes . Now without fear. </a:t>
            </a:r>
          </a:p>
          <a:p>
            <a:r>
              <a:rPr lang="en-US" dirty="0">
                <a:solidFill>
                  <a:schemeClr val="accent1">
                    <a:lumMod val="75000"/>
                  </a:schemeClr>
                </a:solidFill>
              </a:rPr>
              <a:t>Meena – many blessing I received . I </a:t>
            </a:r>
            <a:r>
              <a:rPr lang="en-US" u="sng" dirty="0">
                <a:solidFill>
                  <a:schemeClr val="accent1">
                    <a:lumMod val="75000"/>
                  </a:schemeClr>
                </a:solidFill>
              </a:rPr>
              <a:t>learnt to be less aggressive because my husband left me but now I have realized not to shout and yell at children. Nowadays my husband is talking and helping me to bear all the household expenses</a:t>
            </a:r>
            <a:r>
              <a:rPr lang="en-US" dirty="0">
                <a:solidFill>
                  <a:schemeClr val="accent1">
                    <a:lumMod val="75000"/>
                  </a:schemeClr>
                </a:solidFill>
              </a:rPr>
              <a:t>. All glory to God. </a:t>
            </a:r>
          </a:p>
          <a:p>
            <a:endParaRPr lang="en-US" dirty="0">
              <a:solidFill>
                <a:schemeClr val="accent1">
                  <a:lumMod val="75000"/>
                </a:schemeClr>
              </a:solidFill>
            </a:endParaRPr>
          </a:p>
        </p:txBody>
      </p:sp>
    </p:spTree>
    <p:extLst>
      <p:ext uri="{BB962C8B-B14F-4D97-AF65-F5344CB8AC3E}">
        <p14:creationId xmlns:p14="http://schemas.microsoft.com/office/powerpoint/2010/main" val="185256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154954" y="2839175"/>
            <a:ext cx="10196347" cy="3710284"/>
          </a:xfrm>
        </p:spPr>
        <p:txBody>
          <a:bodyPr>
            <a:normAutofit/>
          </a:bodyPr>
          <a:lstStyle/>
          <a:p>
            <a:r>
              <a:rPr lang="en-US" dirty="0">
                <a:solidFill>
                  <a:schemeClr val="accent1">
                    <a:lumMod val="75000"/>
                  </a:schemeClr>
                </a:solidFill>
              </a:rPr>
              <a:t>Neelam </a:t>
            </a:r>
            <a:r>
              <a:rPr lang="en-US" dirty="0" err="1">
                <a:solidFill>
                  <a:schemeClr val="accent1">
                    <a:lumMod val="75000"/>
                  </a:schemeClr>
                </a:solidFill>
              </a:rPr>
              <a:t>sharma</a:t>
            </a:r>
            <a:r>
              <a:rPr lang="en-US" dirty="0">
                <a:solidFill>
                  <a:schemeClr val="accent1">
                    <a:lumMod val="75000"/>
                  </a:schemeClr>
                </a:solidFill>
              </a:rPr>
              <a:t> -  During anointing prayer. The </a:t>
            </a:r>
            <a:r>
              <a:rPr lang="en-US" u="sng" dirty="0">
                <a:solidFill>
                  <a:schemeClr val="accent1">
                    <a:lumMod val="75000"/>
                  </a:schemeClr>
                </a:solidFill>
              </a:rPr>
              <a:t>Lord is blessing each participants</a:t>
            </a:r>
            <a:r>
              <a:rPr lang="en-US" dirty="0">
                <a:solidFill>
                  <a:schemeClr val="accent1">
                    <a:lumMod val="75000"/>
                  </a:schemeClr>
                </a:solidFill>
              </a:rPr>
              <a:t> with his love. He has immersed everyone into his love ocean. All the bitterness  is disappearing. </a:t>
            </a:r>
          </a:p>
          <a:p>
            <a:r>
              <a:rPr lang="en-US" dirty="0">
                <a:solidFill>
                  <a:schemeClr val="accent1">
                    <a:lumMod val="75000"/>
                  </a:schemeClr>
                </a:solidFill>
              </a:rPr>
              <a:t>Neha- </a:t>
            </a:r>
            <a:r>
              <a:rPr lang="en-US" u="sng" dirty="0">
                <a:solidFill>
                  <a:schemeClr val="accent1">
                    <a:lumMod val="75000"/>
                  </a:schemeClr>
                </a:solidFill>
              </a:rPr>
              <a:t>As I attended Chennai meeting, I saw with my own eyes the true hospitality in their actions, practically I experienced it</a:t>
            </a:r>
            <a:r>
              <a:rPr lang="en-US" dirty="0">
                <a:solidFill>
                  <a:schemeClr val="accent1">
                    <a:lumMod val="75000"/>
                  </a:schemeClr>
                </a:solidFill>
              </a:rPr>
              <a:t>. Not only by words but with actions, we should walk practice it. Praise God for teaching us hospitality.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61890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IN" sz="4800" dirty="0">
                <a:ln w="0"/>
                <a:solidFill>
                  <a:srgbClr val="FFFF00"/>
                </a:solidFill>
                <a:effectLst>
                  <a:outerShdw blurRad="38100" dist="25400" dir="5400000" algn="ctr" rotWithShape="0">
                    <a:srgbClr val="6E747A">
                      <a:alpha val="43000"/>
                    </a:srgbClr>
                  </a:outerShdw>
                </a:effectLst>
                <a:latin typeface="+mn-lt"/>
                <a:ea typeface="+mn-ea"/>
                <a:cs typeface="+mn-cs"/>
              </a:rPr>
              <a:t>FRP-1</a:t>
            </a:r>
          </a:p>
        </p:txBody>
      </p:sp>
      <p:sp>
        <p:nvSpPr>
          <p:cNvPr id="8" name="TextBox 7">
            <a:extLst>
              <a:ext uri="{FF2B5EF4-FFF2-40B4-BE49-F238E27FC236}">
                <a16:creationId xmlns:a16="http://schemas.microsoft.com/office/drawing/2014/main" id="{9C2B8230-1FC6-476B-A2BA-D6EE16AC3BE9}"/>
              </a:ext>
            </a:extLst>
          </p:cNvPr>
          <p:cNvSpPr txBox="1"/>
          <p:nvPr/>
        </p:nvSpPr>
        <p:spPr>
          <a:xfrm>
            <a:off x="1412141" y="2628015"/>
            <a:ext cx="7273259" cy="4031873"/>
          </a:xfrm>
          <a:prstGeom prst="rect">
            <a:avLst/>
          </a:prstGeom>
          <a:noFill/>
        </p:spPr>
        <p:txBody>
          <a:bodyPr wrap="square" rtlCol="0">
            <a:spAutoFit/>
          </a:bodyPr>
          <a:lstStyle/>
          <a:p>
            <a:r>
              <a:rPr lang="en-US" sz="2000" b="1" dirty="0">
                <a:solidFill>
                  <a:schemeClr val="accent1">
                    <a:lumMod val="75000"/>
                  </a:schemeClr>
                </a:solidFill>
              </a:rPr>
              <a:t>Organizer: Sol. Jasmine</a:t>
            </a:r>
          </a:p>
          <a:p>
            <a:endParaRPr lang="en-US" sz="2000" b="1" dirty="0">
              <a:solidFill>
                <a:schemeClr val="accent1">
                  <a:lumMod val="75000"/>
                </a:schemeClr>
              </a:solidFill>
            </a:endParaRPr>
          </a:p>
          <a:p>
            <a:r>
              <a:rPr lang="en-US" sz="2000" b="1" dirty="0">
                <a:solidFill>
                  <a:schemeClr val="accent1">
                    <a:lumMod val="75000"/>
                  </a:schemeClr>
                </a:solidFill>
              </a:rPr>
              <a:t>Co-</a:t>
            </a:r>
            <a:r>
              <a:rPr lang="en-US" sz="2000" b="1" dirty="0" err="1">
                <a:solidFill>
                  <a:schemeClr val="accent1">
                    <a:lumMod val="75000"/>
                  </a:schemeClr>
                </a:solidFill>
              </a:rPr>
              <a:t>ordinator</a:t>
            </a:r>
            <a:r>
              <a:rPr lang="en-US" sz="2000" b="1" dirty="0">
                <a:solidFill>
                  <a:schemeClr val="accent1">
                    <a:lumMod val="75000"/>
                  </a:schemeClr>
                </a:solidFill>
              </a:rPr>
              <a:t>-</a:t>
            </a:r>
            <a:r>
              <a:rPr lang="en-US" sz="2000" b="1" dirty="0">
                <a:solidFill>
                  <a:schemeClr val="accent1">
                    <a:lumMod val="50000"/>
                  </a:schemeClr>
                </a:solidFill>
              </a:rPr>
              <a:t> </a:t>
            </a:r>
            <a:r>
              <a:rPr lang="en-US" sz="2000" b="1" dirty="0">
                <a:solidFill>
                  <a:schemeClr val="accent1">
                    <a:lumMod val="75000"/>
                  </a:schemeClr>
                </a:solidFill>
              </a:rPr>
              <a:t>Sol. Richa</a:t>
            </a:r>
          </a:p>
          <a:p>
            <a:endParaRPr lang="en-US" b="1" dirty="0">
              <a:solidFill>
                <a:schemeClr val="accent1">
                  <a:lumMod val="50000"/>
                </a:schemeClr>
              </a:solidFill>
            </a:endParaRPr>
          </a:p>
          <a:p>
            <a:endParaRPr lang="en-US" sz="2000" b="1" dirty="0">
              <a:solidFill>
                <a:schemeClr val="accent1">
                  <a:lumMod val="75000"/>
                </a:schemeClr>
              </a:solidFill>
            </a:endParaRPr>
          </a:p>
          <a:p>
            <a:r>
              <a:rPr lang="en-US" sz="2000" b="1" dirty="0">
                <a:solidFill>
                  <a:schemeClr val="accent1">
                    <a:lumMod val="75000"/>
                  </a:schemeClr>
                </a:solidFill>
              </a:rPr>
              <a:t>Dated and Time: November 29, 2021- December 12, 2021</a:t>
            </a:r>
            <a:br>
              <a:rPr lang="en-US" sz="2000" b="1" dirty="0">
                <a:solidFill>
                  <a:schemeClr val="accent1">
                    <a:lumMod val="75000"/>
                  </a:schemeClr>
                </a:solidFill>
              </a:rPr>
            </a:br>
            <a:r>
              <a:rPr lang="en-US" sz="2000" b="1" dirty="0">
                <a:solidFill>
                  <a:schemeClr val="accent1">
                    <a:lumMod val="75000"/>
                  </a:schemeClr>
                </a:solidFill>
              </a:rPr>
              <a:t>6:30 pm to 8:30 pm</a:t>
            </a:r>
          </a:p>
          <a:p>
            <a:endParaRPr lang="en-US" sz="2000" b="1" dirty="0">
              <a:solidFill>
                <a:schemeClr val="accent1">
                  <a:lumMod val="75000"/>
                </a:schemeClr>
              </a:solidFill>
            </a:endParaRPr>
          </a:p>
          <a:p>
            <a:r>
              <a:rPr lang="en-US" sz="2000" b="1" dirty="0">
                <a:solidFill>
                  <a:schemeClr val="accent1">
                    <a:lumMod val="75000"/>
                  </a:schemeClr>
                </a:solidFill>
              </a:rPr>
              <a:t>Place: Online through Zoom in Mumbai</a:t>
            </a:r>
          </a:p>
          <a:p>
            <a:endParaRPr lang="en-US" sz="2000" b="1" dirty="0">
              <a:solidFill>
                <a:schemeClr val="accent1">
                  <a:lumMod val="75000"/>
                </a:schemeClr>
              </a:solidFill>
            </a:endParaRPr>
          </a:p>
          <a:p>
            <a:r>
              <a:rPr lang="en-US" sz="2000" b="1" dirty="0">
                <a:solidFill>
                  <a:schemeClr val="accent1">
                    <a:lumMod val="75000"/>
                  </a:schemeClr>
                </a:solidFill>
              </a:rPr>
              <a:t>Language: English</a:t>
            </a:r>
          </a:p>
          <a:p>
            <a:endParaRPr lang="en-US" b="1" dirty="0">
              <a:solidFill>
                <a:schemeClr val="accent1">
                  <a:lumMod val="75000"/>
                </a:schemeClr>
              </a:solidFill>
            </a:endParaRPr>
          </a:p>
          <a:p>
            <a:endParaRPr lang="en-IN" sz="2000" dirty="0"/>
          </a:p>
        </p:txBody>
      </p:sp>
    </p:spTree>
    <p:extLst>
      <p:ext uri="{BB962C8B-B14F-4D97-AF65-F5344CB8AC3E}">
        <p14:creationId xmlns:p14="http://schemas.microsoft.com/office/powerpoint/2010/main" val="102096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294214" y="2759276"/>
            <a:ext cx="10196347" cy="3710284"/>
          </a:xfrm>
        </p:spPr>
        <p:txBody>
          <a:bodyPr>
            <a:normAutofit/>
          </a:bodyPr>
          <a:lstStyle/>
          <a:p>
            <a:r>
              <a:rPr lang="en-US" dirty="0">
                <a:solidFill>
                  <a:schemeClr val="accent1">
                    <a:lumMod val="75000"/>
                  </a:schemeClr>
                </a:solidFill>
              </a:rPr>
              <a:t>Sol. Fiona: It's so sad I missed so many of her classes.. The classes were really good. God bless Sol. Jasmine.</a:t>
            </a:r>
          </a:p>
          <a:p>
            <a:r>
              <a:rPr lang="en-US" dirty="0">
                <a:solidFill>
                  <a:schemeClr val="accent1">
                    <a:lumMod val="75000"/>
                  </a:schemeClr>
                </a:solidFill>
              </a:rPr>
              <a:t>Sol. Jessie: Not only me, everyone likes her classes. Excellent Richa. I want to connect with </a:t>
            </a:r>
            <a:r>
              <a:rPr lang="en-US" dirty="0" err="1">
                <a:solidFill>
                  <a:schemeClr val="accent1">
                    <a:lumMod val="75000"/>
                  </a:schemeClr>
                </a:solidFill>
              </a:rPr>
              <a:t>her.Praise</a:t>
            </a:r>
            <a:r>
              <a:rPr lang="en-US" dirty="0">
                <a:solidFill>
                  <a:schemeClr val="accent1">
                    <a:lumMod val="75000"/>
                  </a:schemeClr>
                </a:solidFill>
              </a:rPr>
              <a:t> God.</a:t>
            </a:r>
          </a:p>
          <a:p>
            <a:r>
              <a:rPr lang="en-US" dirty="0">
                <a:solidFill>
                  <a:schemeClr val="accent1">
                    <a:lumMod val="75000"/>
                  </a:schemeClr>
                </a:solidFill>
              </a:rPr>
              <a:t>Sis Fiona, Sis Vani, Sis </a:t>
            </a:r>
            <a:r>
              <a:rPr lang="en-US" dirty="0" err="1">
                <a:solidFill>
                  <a:schemeClr val="accent1">
                    <a:lumMod val="75000"/>
                  </a:schemeClr>
                </a:solidFill>
              </a:rPr>
              <a:t>Merylin</a:t>
            </a:r>
            <a:r>
              <a:rPr lang="en-US" dirty="0">
                <a:solidFill>
                  <a:schemeClr val="accent1">
                    <a:lumMod val="75000"/>
                  </a:schemeClr>
                </a:solidFill>
              </a:rPr>
              <a:t>, Sis Marina, Sis Jessie, Sis Sheryl – all from different backgrounds attended the classes and were blessed.</a:t>
            </a:r>
            <a:endParaRPr lang="en-US" sz="2100" dirty="0">
              <a:solidFill>
                <a:schemeClr val="accent1">
                  <a:lumMod val="75000"/>
                </a:schemeClr>
              </a:solidFill>
            </a:endParaRPr>
          </a:p>
        </p:txBody>
      </p:sp>
    </p:spTree>
    <p:extLst>
      <p:ext uri="{BB962C8B-B14F-4D97-AF65-F5344CB8AC3E}">
        <p14:creationId xmlns:p14="http://schemas.microsoft.com/office/powerpoint/2010/main" val="167158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IN" dirty="0">
                <a:solidFill>
                  <a:srgbClr val="FFFF00"/>
                </a:solidFill>
              </a:rPr>
              <a:t>David School of worship</a:t>
            </a:r>
          </a:p>
        </p:txBody>
      </p:sp>
      <p:sp>
        <p:nvSpPr>
          <p:cNvPr id="8" name="TextBox 7">
            <a:extLst>
              <a:ext uri="{FF2B5EF4-FFF2-40B4-BE49-F238E27FC236}">
                <a16:creationId xmlns:a16="http://schemas.microsoft.com/office/drawing/2014/main" id="{9C2B8230-1FC6-476B-A2BA-D6EE16AC3BE9}"/>
              </a:ext>
            </a:extLst>
          </p:cNvPr>
          <p:cNvSpPr txBox="1"/>
          <p:nvPr/>
        </p:nvSpPr>
        <p:spPr>
          <a:xfrm>
            <a:off x="1376631" y="2619138"/>
            <a:ext cx="7273259" cy="3724096"/>
          </a:xfrm>
          <a:prstGeom prst="rect">
            <a:avLst/>
          </a:prstGeom>
          <a:noFill/>
        </p:spPr>
        <p:txBody>
          <a:bodyPr wrap="square" rtlCol="0">
            <a:spAutoFit/>
          </a:bodyPr>
          <a:lstStyle/>
          <a:p>
            <a:r>
              <a:rPr lang="en-US" sz="2000" b="1" dirty="0">
                <a:solidFill>
                  <a:schemeClr val="accent1">
                    <a:lumMod val="75000"/>
                  </a:schemeClr>
                </a:solidFill>
              </a:rPr>
              <a:t>Organizer: Sol. Neha</a:t>
            </a:r>
          </a:p>
          <a:p>
            <a:endParaRPr lang="en-US" sz="2000" b="1" dirty="0">
              <a:solidFill>
                <a:schemeClr val="accent1">
                  <a:lumMod val="75000"/>
                </a:schemeClr>
              </a:solidFill>
            </a:endParaRPr>
          </a:p>
          <a:p>
            <a:r>
              <a:rPr lang="en-US" sz="2000" b="1" dirty="0">
                <a:solidFill>
                  <a:schemeClr val="accent1">
                    <a:lumMod val="75000"/>
                  </a:schemeClr>
                </a:solidFill>
              </a:rPr>
              <a:t>Co-</a:t>
            </a:r>
            <a:r>
              <a:rPr lang="en-US" sz="2000" b="1" dirty="0" err="1">
                <a:solidFill>
                  <a:schemeClr val="accent1">
                    <a:lumMod val="75000"/>
                  </a:schemeClr>
                </a:solidFill>
              </a:rPr>
              <a:t>ordinator</a:t>
            </a:r>
            <a:r>
              <a:rPr lang="en-US" sz="2000" b="1" dirty="0">
                <a:solidFill>
                  <a:schemeClr val="accent1">
                    <a:lumMod val="75000"/>
                  </a:schemeClr>
                </a:solidFill>
              </a:rPr>
              <a:t>-</a:t>
            </a:r>
            <a:r>
              <a:rPr lang="en-US" sz="2000" b="1" dirty="0">
                <a:solidFill>
                  <a:schemeClr val="accent1">
                    <a:lumMod val="50000"/>
                  </a:schemeClr>
                </a:solidFill>
              </a:rPr>
              <a:t> </a:t>
            </a:r>
            <a:r>
              <a:rPr lang="en-US" sz="2000" b="1" dirty="0">
                <a:solidFill>
                  <a:schemeClr val="accent1">
                    <a:lumMod val="75000"/>
                  </a:schemeClr>
                </a:solidFill>
              </a:rPr>
              <a:t>Sol. </a:t>
            </a:r>
            <a:r>
              <a:rPr lang="en-US" sz="2000" b="1" dirty="0" err="1">
                <a:solidFill>
                  <a:schemeClr val="accent1">
                    <a:lumMod val="75000"/>
                  </a:schemeClr>
                </a:solidFill>
              </a:rPr>
              <a:t>Sanjeeta</a:t>
            </a:r>
            <a:r>
              <a:rPr lang="en-US" sz="2000" b="1" dirty="0">
                <a:solidFill>
                  <a:schemeClr val="accent1">
                    <a:lumMod val="75000"/>
                  </a:schemeClr>
                </a:solidFill>
              </a:rPr>
              <a:t> &amp; Sol. </a:t>
            </a:r>
            <a:r>
              <a:rPr lang="en-US" sz="2000" b="1" dirty="0" err="1">
                <a:solidFill>
                  <a:schemeClr val="accent1">
                    <a:lumMod val="75000"/>
                  </a:schemeClr>
                </a:solidFill>
              </a:rPr>
              <a:t>Renu</a:t>
            </a:r>
            <a:endParaRPr lang="en-US" sz="2000" b="1" dirty="0">
              <a:solidFill>
                <a:schemeClr val="accent1">
                  <a:lumMod val="75000"/>
                </a:schemeClr>
              </a:solidFill>
            </a:endParaRPr>
          </a:p>
          <a:p>
            <a:endParaRPr lang="en-US" b="1" dirty="0">
              <a:solidFill>
                <a:schemeClr val="accent1">
                  <a:lumMod val="50000"/>
                </a:schemeClr>
              </a:solidFill>
            </a:endParaRPr>
          </a:p>
          <a:p>
            <a:endParaRPr lang="en-US" sz="2000" b="1" dirty="0">
              <a:solidFill>
                <a:schemeClr val="accent1">
                  <a:lumMod val="75000"/>
                </a:schemeClr>
              </a:solidFill>
            </a:endParaRPr>
          </a:p>
          <a:p>
            <a:r>
              <a:rPr lang="en-US" sz="2000" b="1" dirty="0">
                <a:solidFill>
                  <a:schemeClr val="accent1">
                    <a:lumMod val="75000"/>
                  </a:schemeClr>
                </a:solidFill>
              </a:rPr>
              <a:t>Date and Time: December 6, 2021- December 13, 2021</a:t>
            </a:r>
            <a:br>
              <a:rPr lang="en-US" sz="2000" b="1" dirty="0">
                <a:solidFill>
                  <a:schemeClr val="accent1">
                    <a:lumMod val="75000"/>
                  </a:schemeClr>
                </a:solidFill>
              </a:rPr>
            </a:br>
            <a:r>
              <a:rPr lang="en-US" sz="2000" b="1" dirty="0">
                <a:solidFill>
                  <a:schemeClr val="accent1">
                    <a:lumMod val="75000"/>
                  </a:schemeClr>
                </a:solidFill>
              </a:rPr>
              <a:t>6:30 pm to 8:30 pm</a:t>
            </a:r>
          </a:p>
          <a:p>
            <a:endParaRPr lang="en-US" sz="2000" b="1" dirty="0">
              <a:solidFill>
                <a:schemeClr val="accent1">
                  <a:lumMod val="75000"/>
                </a:schemeClr>
              </a:solidFill>
            </a:endParaRPr>
          </a:p>
          <a:p>
            <a:r>
              <a:rPr lang="en-US" sz="2000" b="1" dirty="0">
                <a:solidFill>
                  <a:schemeClr val="accent1">
                    <a:lumMod val="75000"/>
                  </a:schemeClr>
                </a:solidFill>
              </a:rPr>
              <a:t>Language: Hindi</a:t>
            </a:r>
          </a:p>
          <a:p>
            <a:endParaRPr lang="en-US" sz="2000" b="1" dirty="0">
              <a:solidFill>
                <a:schemeClr val="accent1">
                  <a:lumMod val="75000"/>
                </a:schemeClr>
              </a:solidFill>
            </a:endParaRPr>
          </a:p>
          <a:p>
            <a:endParaRPr lang="en-US" b="1" dirty="0">
              <a:solidFill>
                <a:schemeClr val="accent1">
                  <a:lumMod val="75000"/>
                </a:schemeClr>
              </a:solidFill>
            </a:endParaRPr>
          </a:p>
          <a:p>
            <a:endParaRPr lang="en-IN" sz="2000" dirty="0"/>
          </a:p>
        </p:txBody>
      </p:sp>
    </p:spTree>
    <p:extLst>
      <p:ext uri="{BB962C8B-B14F-4D97-AF65-F5344CB8AC3E}">
        <p14:creationId xmlns:p14="http://schemas.microsoft.com/office/powerpoint/2010/main" val="94535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77C5F0-8015-4D26-86AE-9E1BEB3AB3F2}"/>
              </a:ext>
            </a:extLst>
          </p:cNvPr>
          <p:cNvSpPr>
            <a:spLocks noGrp="1"/>
          </p:cNvSpPr>
          <p:nvPr>
            <p:ph type="title"/>
          </p:nvPr>
        </p:nvSpPr>
        <p:spPr/>
        <p:txBody>
          <a:bodyPr/>
          <a:lstStyle/>
          <a:p>
            <a:pPr algn="ctr">
              <a:lnSpc>
                <a:spcPct val="100000"/>
              </a:lnSpc>
              <a:spcBef>
                <a:spcPts val="1000"/>
              </a:spcBef>
              <a:buClr>
                <a:schemeClr val="accent1"/>
              </a:buClr>
              <a:buSzPct val="100000"/>
            </a:pPr>
            <a:r>
              <a:rPr lang="en-IN" sz="4800" dirty="0">
                <a:ln w="0"/>
                <a:solidFill>
                  <a:schemeClr val="accent1"/>
                </a:solidFill>
                <a:effectLst>
                  <a:outerShdw blurRad="38100" dist="25400" dir="5400000" algn="ctr" rotWithShape="0">
                    <a:srgbClr val="6E747A">
                      <a:alpha val="43000"/>
                    </a:srgbClr>
                  </a:outerShdw>
                </a:effectLst>
                <a:latin typeface="+mn-lt"/>
                <a:ea typeface="+mn-ea"/>
                <a:cs typeface="+mn-cs"/>
              </a:rPr>
              <a:t>David School of worship</a:t>
            </a:r>
          </a:p>
        </p:txBody>
      </p:sp>
      <p:sp>
        <p:nvSpPr>
          <p:cNvPr id="8" name="TextBox 7">
            <a:extLst>
              <a:ext uri="{FF2B5EF4-FFF2-40B4-BE49-F238E27FC236}">
                <a16:creationId xmlns:a16="http://schemas.microsoft.com/office/drawing/2014/main" id="{9C2B8230-1FC6-476B-A2BA-D6EE16AC3BE9}"/>
              </a:ext>
            </a:extLst>
          </p:cNvPr>
          <p:cNvSpPr txBox="1"/>
          <p:nvPr/>
        </p:nvSpPr>
        <p:spPr>
          <a:xfrm>
            <a:off x="1611465" y="1886336"/>
            <a:ext cx="7273259" cy="4062651"/>
          </a:xfrm>
          <a:prstGeom prst="rect">
            <a:avLst/>
          </a:prstGeom>
          <a:noFill/>
        </p:spPr>
        <p:txBody>
          <a:bodyPr wrap="square" rtlCol="0">
            <a:spAutoFit/>
          </a:bodyPr>
          <a:lstStyle/>
          <a:p>
            <a:endParaRPr lang="en-US" b="1" dirty="0">
              <a:solidFill>
                <a:schemeClr val="accent1">
                  <a:lumMod val="75000"/>
                </a:schemeClr>
              </a:solidFill>
            </a:endParaRPr>
          </a:p>
          <a:p>
            <a:r>
              <a:rPr lang="en-US" sz="2000" b="1" dirty="0">
                <a:solidFill>
                  <a:schemeClr val="accent1">
                    <a:lumMod val="75000"/>
                  </a:schemeClr>
                </a:solidFill>
              </a:rPr>
              <a:t>Volunteers for Teachers: </a:t>
            </a:r>
          </a:p>
          <a:p>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Sol. Khushi</a:t>
            </a:r>
          </a:p>
          <a:p>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Sol. Sol. </a:t>
            </a:r>
            <a:r>
              <a:rPr lang="en-US" sz="2000" b="1" dirty="0" err="1">
                <a:solidFill>
                  <a:schemeClr val="accent1">
                    <a:lumMod val="75000"/>
                  </a:schemeClr>
                </a:solidFill>
              </a:rPr>
              <a:t>Beena</a:t>
            </a:r>
            <a:r>
              <a:rPr lang="en-US" sz="2000" b="1" dirty="0">
                <a:solidFill>
                  <a:schemeClr val="accent1">
                    <a:lumMod val="75000"/>
                  </a:schemeClr>
                </a:solidFill>
              </a:rPr>
              <a:t> (3&amp;4th class)</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Sol. </a:t>
            </a:r>
            <a:r>
              <a:rPr lang="en-US" sz="2000" b="1" dirty="0" err="1">
                <a:solidFill>
                  <a:schemeClr val="accent1">
                    <a:lumMod val="75000"/>
                  </a:schemeClr>
                </a:solidFill>
              </a:rPr>
              <a:t>Renu</a:t>
            </a:r>
            <a:r>
              <a:rPr lang="en-US" sz="2000" b="1" dirty="0">
                <a:solidFill>
                  <a:schemeClr val="accent1">
                    <a:lumMod val="75000"/>
                  </a:schemeClr>
                </a:solidFill>
              </a:rPr>
              <a:t> (3&amp;4th class)</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Sol. Mohini (last class)</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Sol. Madhu (3&amp;4th class)</a:t>
            </a:r>
          </a:p>
          <a:p>
            <a:endParaRPr lang="en-IN" sz="2000" dirty="0"/>
          </a:p>
        </p:txBody>
      </p:sp>
      <p:pic>
        <p:nvPicPr>
          <p:cNvPr id="9" name="Picture 8">
            <a:extLst>
              <a:ext uri="{FF2B5EF4-FFF2-40B4-BE49-F238E27FC236}">
                <a16:creationId xmlns:a16="http://schemas.microsoft.com/office/drawing/2014/main" id="{68963268-5685-4DB9-B1E2-87EE2936A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556" y="2170705"/>
            <a:ext cx="1730734" cy="3749923"/>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C3D1E133-29ED-43B5-AB7C-12C025EC9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8264" y="2170704"/>
            <a:ext cx="1730734" cy="3749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961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3E6-F8CA-4CD1-A789-5FDD99128356}"/>
              </a:ext>
            </a:extLst>
          </p:cNvPr>
          <p:cNvSpPr>
            <a:spLocks noGrp="1"/>
          </p:cNvSpPr>
          <p:nvPr>
            <p:ph type="title"/>
          </p:nvPr>
        </p:nvSpPr>
        <p:spPr/>
        <p:txBody>
          <a:bodyPr/>
          <a:lstStyle/>
          <a:p>
            <a:r>
              <a:rPr lang="en-US" sz="3200" dirty="0">
                <a:ln w="0"/>
                <a:solidFill>
                  <a:schemeClr val="accent1"/>
                </a:solidFill>
                <a:effectLst>
                  <a:outerShdw blurRad="38100" dist="25400" dir="5400000" algn="ctr" rotWithShape="0">
                    <a:srgbClr val="6E747A">
                      <a:alpha val="43000"/>
                    </a:srgbClr>
                  </a:outerShdw>
                </a:effectLst>
                <a:latin typeface="+mn-lt"/>
                <a:ea typeface="+mn-ea"/>
                <a:cs typeface="+mn-cs"/>
              </a:rPr>
              <a:t>TESTIMONIES</a:t>
            </a:r>
            <a:endParaRPr lang="en-IN" dirty="0"/>
          </a:p>
        </p:txBody>
      </p:sp>
      <p:sp>
        <p:nvSpPr>
          <p:cNvPr id="3" name="Content Placeholder 2">
            <a:extLst>
              <a:ext uri="{FF2B5EF4-FFF2-40B4-BE49-F238E27FC236}">
                <a16:creationId xmlns:a16="http://schemas.microsoft.com/office/drawing/2014/main" id="{5929D42A-E233-488E-A9C9-C9B9834D2FCA}"/>
              </a:ext>
            </a:extLst>
          </p:cNvPr>
          <p:cNvSpPr>
            <a:spLocks noGrp="1"/>
          </p:cNvSpPr>
          <p:nvPr>
            <p:ph idx="1"/>
          </p:nvPr>
        </p:nvSpPr>
        <p:spPr>
          <a:xfrm>
            <a:off x="1154954" y="2466313"/>
            <a:ext cx="10196347" cy="3710284"/>
          </a:xfrm>
        </p:spPr>
        <p:txBody>
          <a:bodyPr>
            <a:normAutofit fontScale="92500"/>
          </a:bodyPr>
          <a:lstStyle/>
          <a:p>
            <a:r>
              <a:rPr lang="en-US" dirty="0">
                <a:solidFill>
                  <a:schemeClr val="accent1">
                    <a:lumMod val="75000"/>
                  </a:schemeClr>
                </a:solidFill>
              </a:rPr>
              <a:t>Sol. Mohini: She testified about the first 2 classes and was feeling thankful to God for revealing the vision for India and the answer that she was seeking from God as to why are we not allowed to consume blood, she received in the 2nd class of Tabernacle of David.</a:t>
            </a:r>
          </a:p>
          <a:p>
            <a:r>
              <a:rPr lang="en-US" dirty="0">
                <a:solidFill>
                  <a:schemeClr val="accent1">
                    <a:lumMod val="75000"/>
                  </a:schemeClr>
                </a:solidFill>
              </a:rPr>
              <a:t>Sol. </a:t>
            </a:r>
            <a:r>
              <a:rPr lang="en-US" dirty="0" err="1">
                <a:solidFill>
                  <a:schemeClr val="accent1">
                    <a:lumMod val="75000"/>
                  </a:schemeClr>
                </a:solidFill>
              </a:rPr>
              <a:t>Kusumlata</a:t>
            </a:r>
            <a:r>
              <a:rPr lang="en-US" dirty="0">
                <a:solidFill>
                  <a:schemeClr val="accent1">
                    <a:lumMod val="75000"/>
                  </a:schemeClr>
                </a:solidFill>
              </a:rPr>
              <a:t>: She attended the classes for the first time and was feeling great to know about how to worship God. Praise God.</a:t>
            </a:r>
          </a:p>
          <a:p>
            <a:r>
              <a:rPr lang="en-US" dirty="0">
                <a:solidFill>
                  <a:schemeClr val="accent1">
                    <a:lumMod val="75000"/>
                  </a:schemeClr>
                </a:solidFill>
              </a:rPr>
              <a:t>Sol. </a:t>
            </a:r>
            <a:r>
              <a:rPr lang="en-US" dirty="0" err="1">
                <a:solidFill>
                  <a:schemeClr val="accent1">
                    <a:lumMod val="75000"/>
                  </a:schemeClr>
                </a:solidFill>
              </a:rPr>
              <a:t>Beena</a:t>
            </a:r>
            <a:r>
              <a:rPr lang="en-US" dirty="0">
                <a:solidFill>
                  <a:schemeClr val="accent1">
                    <a:lumMod val="75000"/>
                  </a:schemeClr>
                </a:solidFill>
              </a:rPr>
              <a:t>: She testified that her family attended these classes for the first time and they were happy and joyous to learn from all the classes. In the songwriting session, her mother in law who was sick and didn’t know to read and write, for the first time she composed her own song and sang instantly which was unbelievable for her. God was in control of everything. She praised God for these classes.</a:t>
            </a:r>
          </a:p>
          <a:p>
            <a:r>
              <a:rPr lang="en-US" dirty="0">
                <a:solidFill>
                  <a:schemeClr val="accent1">
                    <a:lumMod val="75000"/>
                  </a:schemeClr>
                </a:solidFill>
              </a:rPr>
              <a:t>Sol. </a:t>
            </a:r>
            <a:r>
              <a:rPr lang="en-US" dirty="0" err="1">
                <a:solidFill>
                  <a:schemeClr val="accent1">
                    <a:lumMod val="75000"/>
                  </a:schemeClr>
                </a:solidFill>
              </a:rPr>
              <a:t>Babli</a:t>
            </a:r>
            <a:r>
              <a:rPr lang="en-US" dirty="0">
                <a:solidFill>
                  <a:schemeClr val="accent1">
                    <a:lumMod val="75000"/>
                  </a:schemeClr>
                </a:solidFill>
              </a:rPr>
              <a:t>: She found the classes really nice and felt blessed. Praise God!</a:t>
            </a:r>
          </a:p>
          <a:p>
            <a:r>
              <a:rPr lang="en-US" dirty="0">
                <a:solidFill>
                  <a:schemeClr val="accent1">
                    <a:lumMod val="75000"/>
                  </a:schemeClr>
                </a:solidFill>
              </a:rPr>
              <a:t>Sol. Khushi: She liked the classes a lot and she praised God for everything</a:t>
            </a:r>
            <a:endParaRPr lang="en-US" sz="2100" dirty="0">
              <a:solidFill>
                <a:schemeClr val="accent1">
                  <a:lumMod val="75000"/>
                </a:schemeClr>
              </a:solidFill>
            </a:endParaRPr>
          </a:p>
        </p:txBody>
      </p:sp>
    </p:spTree>
    <p:extLst>
      <p:ext uri="{BB962C8B-B14F-4D97-AF65-F5344CB8AC3E}">
        <p14:creationId xmlns:p14="http://schemas.microsoft.com/office/powerpoint/2010/main" val="92374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681" y="721596"/>
            <a:ext cx="5960030" cy="1015663"/>
          </a:xfrm>
          <a:prstGeom prst="rect">
            <a:avLst/>
          </a:prstGeom>
        </p:spPr>
        <p:txBody>
          <a:bodyPr wrap="none">
            <a:spAutoFit/>
          </a:bodyPr>
          <a:lstStyle/>
          <a:p>
            <a:pPr algn="ctr"/>
            <a:r>
              <a:rPr lang="en-IN" sz="6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rPr>
              <a:t>MORNING</a:t>
            </a:r>
            <a:r>
              <a:rPr lang="en-IN" sz="4000" dirty="0">
                <a:solidFill>
                  <a:srgbClr val="FFFF00"/>
                </a:solidFill>
              </a:rPr>
              <a:t> </a:t>
            </a:r>
            <a:r>
              <a:rPr lang="en-IN" sz="6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rPr>
              <a:t>PRAYER</a:t>
            </a:r>
          </a:p>
        </p:txBody>
      </p:sp>
      <p:sp>
        <p:nvSpPr>
          <p:cNvPr id="3" name="TextBox 2">
            <a:extLst>
              <a:ext uri="{FF2B5EF4-FFF2-40B4-BE49-F238E27FC236}">
                <a16:creationId xmlns:a16="http://schemas.microsoft.com/office/drawing/2014/main" id="{D3E1C093-DABA-4C6D-97AD-B7A2750BF0D5}"/>
              </a:ext>
            </a:extLst>
          </p:cNvPr>
          <p:cNvSpPr txBox="1"/>
          <p:nvPr/>
        </p:nvSpPr>
        <p:spPr>
          <a:xfrm>
            <a:off x="2621697" y="2308365"/>
            <a:ext cx="6096000" cy="4278094"/>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With the grace of God and towards fulfilment of vision of God, the Capital of India, Delhi was finally divided on 11</a:t>
            </a:r>
            <a:r>
              <a:rPr lang="en-IN" sz="2000" b="1" baseline="30000" dirty="0">
                <a:solidFill>
                  <a:schemeClr val="accent1">
                    <a:lumMod val="75000"/>
                  </a:schemeClr>
                </a:solidFill>
                <a:latin typeface="Bahnschrift SemiBold" panose="020B0502040204020203" pitchFamily="34" charset="0"/>
              </a:rPr>
              <a:t>th</a:t>
            </a:r>
            <a:r>
              <a:rPr lang="en-IN" sz="2000" b="1" dirty="0">
                <a:solidFill>
                  <a:schemeClr val="accent1">
                    <a:lumMod val="75000"/>
                  </a:schemeClr>
                </a:solidFill>
                <a:latin typeface="Bahnschrift SemiBold" panose="020B0502040204020203" pitchFamily="34" charset="0"/>
              </a:rPr>
              <a:t> October, 2021 into two Zones and from 1</a:t>
            </a:r>
            <a:r>
              <a:rPr lang="en-IN" sz="2000" b="1" baseline="30000" dirty="0">
                <a:solidFill>
                  <a:schemeClr val="accent1">
                    <a:lumMod val="75000"/>
                  </a:schemeClr>
                </a:solidFill>
                <a:latin typeface="Bahnschrift SemiBold" panose="020B0502040204020203" pitchFamily="34" charset="0"/>
              </a:rPr>
              <a:t>st</a:t>
            </a:r>
            <a:r>
              <a:rPr lang="en-IN" sz="2000" b="1" dirty="0">
                <a:solidFill>
                  <a:schemeClr val="accent1">
                    <a:lumMod val="75000"/>
                  </a:schemeClr>
                </a:solidFill>
                <a:latin typeface="Bahnschrift SemiBold" panose="020B0502040204020203" pitchFamily="34" charset="0"/>
              </a:rPr>
              <a:t> November, 2021 to 3 Zones:</a:t>
            </a:r>
          </a:p>
          <a:p>
            <a:pPr algn="ctr"/>
            <a:endParaRPr lang="en-IN" sz="1200" b="1" dirty="0">
              <a:solidFill>
                <a:schemeClr val="accent1">
                  <a:lumMod val="75000"/>
                </a:schemeClr>
              </a:solidFill>
              <a:latin typeface="Bahnschrift SemiBold" panose="020B0502040204020203" pitchFamily="34" charset="0"/>
            </a:endParaRPr>
          </a:p>
          <a:p>
            <a:pPr algn="ctr"/>
            <a:r>
              <a:rPr lang="en-IN" sz="2000" b="1" dirty="0">
                <a:solidFill>
                  <a:schemeClr val="accent1">
                    <a:lumMod val="75000"/>
                  </a:schemeClr>
                </a:solidFill>
                <a:latin typeface="Bahnschrift SemiBold" panose="020B0502040204020203" pitchFamily="34" charset="0"/>
              </a:rPr>
              <a:t>1. Joseph Zone (5 Constituencies of Delhi and Chandigarh) led by Sol. Jasmine and Sol. Mahesh</a:t>
            </a:r>
          </a:p>
          <a:p>
            <a:pPr algn="ctr"/>
            <a:r>
              <a:rPr lang="en-IN" sz="2000" b="1" dirty="0">
                <a:solidFill>
                  <a:schemeClr val="accent1">
                    <a:lumMod val="75000"/>
                  </a:schemeClr>
                </a:solidFill>
                <a:latin typeface="Bahnschrift SemiBold" panose="020B0502040204020203" pitchFamily="34" charset="0"/>
              </a:rPr>
              <a:t>2. Hosanna Zone (West Delhi Constituency) </a:t>
            </a:r>
          </a:p>
          <a:p>
            <a:pPr algn="ctr"/>
            <a:r>
              <a:rPr lang="en-IN" sz="2000" b="1" dirty="0">
                <a:solidFill>
                  <a:schemeClr val="accent1">
                    <a:lumMod val="75000"/>
                  </a:schemeClr>
                </a:solidFill>
                <a:latin typeface="Bahnschrift SemiBold" panose="020B0502040204020203" pitchFamily="34" charset="0"/>
              </a:rPr>
              <a:t>led by Sol. </a:t>
            </a:r>
            <a:r>
              <a:rPr lang="en-IN" sz="2000" b="1" dirty="0" err="1">
                <a:solidFill>
                  <a:schemeClr val="accent1">
                    <a:lumMod val="75000"/>
                  </a:schemeClr>
                </a:solidFill>
                <a:latin typeface="Bahnschrift SemiBold" panose="020B0502040204020203" pitchFamily="34" charset="0"/>
              </a:rPr>
              <a:t>Lissy</a:t>
            </a:r>
            <a:endParaRPr lang="en-IN" sz="2000" b="1" dirty="0">
              <a:solidFill>
                <a:schemeClr val="accent1">
                  <a:lumMod val="75000"/>
                </a:schemeClr>
              </a:solidFill>
              <a:latin typeface="Bahnschrift SemiBold" panose="020B0502040204020203" pitchFamily="34" charset="0"/>
            </a:endParaRPr>
          </a:p>
          <a:p>
            <a:pPr algn="ctr"/>
            <a:r>
              <a:rPr lang="en-IN" sz="2000" b="1" dirty="0">
                <a:solidFill>
                  <a:schemeClr val="accent1">
                    <a:lumMod val="75000"/>
                  </a:schemeClr>
                </a:solidFill>
                <a:latin typeface="Bahnschrift SemiBold" panose="020B0502040204020203" pitchFamily="34" charset="0"/>
              </a:rPr>
              <a:t>3. Caleb Zone led by Sol. Khushi, Sol. Nimisha </a:t>
            </a:r>
          </a:p>
          <a:p>
            <a:pPr algn="ctr"/>
            <a:endParaRPr lang="en-IN" sz="2000" b="1" dirty="0">
              <a:solidFill>
                <a:schemeClr val="accent1">
                  <a:lumMod val="75000"/>
                </a:schemeClr>
              </a:solidFill>
              <a:latin typeface="Bahnschrift SemiBold" panose="020B0502040204020203" pitchFamily="34" charset="0"/>
            </a:endParaRPr>
          </a:p>
          <a:p>
            <a:pPr algn="ctr"/>
            <a:r>
              <a:rPr lang="en-IN" sz="2000" b="1" dirty="0">
                <a:solidFill>
                  <a:schemeClr val="accent1">
                    <a:lumMod val="75000"/>
                  </a:schemeClr>
                </a:solidFill>
                <a:latin typeface="Bahnschrift SemiBold" panose="020B0502040204020203" pitchFamily="34" charset="0"/>
              </a:rPr>
              <a:t>MORNING WORSHIP CONTINUED MONDAY TO FRIDAY FROM 5:30 AM TO 7 AM IN THE MONTH OF DECEMBER, 2021</a:t>
            </a:r>
            <a:endParaRPr lang="en-IN" sz="1600" dirty="0">
              <a:solidFill>
                <a:schemeClr val="accent1">
                  <a:lumMod val="75000"/>
                </a:schemeClr>
              </a:solidFill>
              <a:latin typeface="Bahnschrift SemiBold" panose="020B0502040204020203" pitchFamily="34" charset="0"/>
            </a:endParaRPr>
          </a:p>
        </p:txBody>
      </p:sp>
    </p:spTree>
    <p:extLst>
      <p:ext uri="{BB962C8B-B14F-4D97-AF65-F5344CB8AC3E}">
        <p14:creationId xmlns:p14="http://schemas.microsoft.com/office/powerpoint/2010/main" val="8663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468" y="936016"/>
            <a:ext cx="4732128" cy="1015663"/>
          </a:xfrm>
          <a:prstGeom prst="rect">
            <a:avLst/>
          </a:prstGeom>
        </p:spPr>
        <p:txBody>
          <a:bodyPr wrap="none">
            <a:spAutoFit/>
          </a:bodyPr>
          <a:lstStyle/>
          <a:p>
            <a:pPr algn="ctr"/>
            <a:r>
              <a:rPr lang="en-IN" sz="6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rPr>
              <a:t>NIGHT</a:t>
            </a:r>
            <a:r>
              <a:rPr lang="en-IN" sz="4000" dirty="0">
                <a:solidFill>
                  <a:srgbClr val="FFFF00"/>
                </a:solidFill>
              </a:rPr>
              <a:t> </a:t>
            </a:r>
            <a:r>
              <a:rPr lang="en-IN" sz="6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rPr>
              <a:t>PRAYER</a:t>
            </a:r>
          </a:p>
        </p:txBody>
      </p:sp>
      <p:sp>
        <p:nvSpPr>
          <p:cNvPr id="3" name="TextBox 2">
            <a:extLst>
              <a:ext uri="{FF2B5EF4-FFF2-40B4-BE49-F238E27FC236}">
                <a16:creationId xmlns:a16="http://schemas.microsoft.com/office/drawing/2014/main" id="{D3E1C093-DABA-4C6D-97AD-B7A2750BF0D5}"/>
              </a:ext>
            </a:extLst>
          </p:cNvPr>
          <p:cNvSpPr txBox="1"/>
          <p:nvPr/>
        </p:nvSpPr>
        <p:spPr>
          <a:xfrm>
            <a:off x="2369574" y="3429000"/>
            <a:ext cx="6096000" cy="1015663"/>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NIGHT PRAYER WAS CONDUCTED ON </a:t>
            </a:r>
            <a:r>
              <a:rPr lang="en-IN" sz="2000" b="1" u="sng" dirty="0">
                <a:solidFill>
                  <a:schemeClr val="accent1">
                    <a:lumMod val="75000"/>
                  </a:schemeClr>
                </a:solidFill>
                <a:latin typeface="Bahnschrift SemiBold" panose="020B0502040204020203" pitchFamily="34" charset="0"/>
              </a:rPr>
              <a:t>EVERY FRIDAY</a:t>
            </a:r>
            <a:r>
              <a:rPr lang="en-IN" sz="2000" b="1" dirty="0">
                <a:solidFill>
                  <a:schemeClr val="accent1">
                    <a:lumMod val="75000"/>
                  </a:schemeClr>
                </a:solidFill>
                <a:latin typeface="Bahnschrift SemiBold" panose="020B0502040204020203" pitchFamily="34" charset="0"/>
              </a:rPr>
              <a:t> IN THE MONTH OF DECEMBER, 2021 FROM 11 PM-1 AM FOR DELHI AND CHANDIGADH</a:t>
            </a:r>
            <a:endParaRPr lang="en-IN" sz="1600" dirty="0">
              <a:solidFill>
                <a:schemeClr val="accent1">
                  <a:lumMod val="75000"/>
                </a:schemeClr>
              </a:solidFill>
              <a:latin typeface="Bahnschrift SemiBold" panose="020B0502040204020203" pitchFamily="34" charset="0"/>
            </a:endParaRPr>
          </a:p>
        </p:txBody>
      </p:sp>
      <p:sp>
        <p:nvSpPr>
          <p:cNvPr id="6" name="Arrow: Left 5">
            <a:extLst>
              <a:ext uri="{FF2B5EF4-FFF2-40B4-BE49-F238E27FC236}">
                <a16:creationId xmlns:a16="http://schemas.microsoft.com/office/drawing/2014/main" id="{42951316-6393-4715-91FC-1DF3740213C9}"/>
              </a:ext>
            </a:extLst>
          </p:cNvPr>
          <p:cNvSpPr/>
          <p:nvPr/>
        </p:nvSpPr>
        <p:spPr>
          <a:xfrm>
            <a:off x="10733938" y="3429000"/>
            <a:ext cx="1458062" cy="946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t>NIGHT PRAYER ATTENDANCE</a:t>
            </a:r>
          </a:p>
        </p:txBody>
      </p:sp>
      <p:pic>
        <p:nvPicPr>
          <p:cNvPr id="7" name="Picture 6">
            <a:extLst>
              <a:ext uri="{FF2B5EF4-FFF2-40B4-BE49-F238E27FC236}">
                <a16:creationId xmlns:a16="http://schemas.microsoft.com/office/drawing/2014/main" id="{FD2793F0-0301-45D2-A1BF-B5130EC2BBB7}"/>
              </a:ext>
            </a:extLst>
          </p:cNvPr>
          <p:cNvPicPr>
            <a:picLocks noChangeAspect="1"/>
          </p:cNvPicPr>
          <p:nvPr/>
        </p:nvPicPr>
        <p:blipFill>
          <a:blip r:embed="rId2"/>
          <a:stretch>
            <a:fillRect/>
          </a:stretch>
        </p:blipFill>
        <p:spPr>
          <a:xfrm>
            <a:off x="8570052" y="1951679"/>
            <a:ext cx="1917718" cy="4157653"/>
          </a:xfrm>
          <a:prstGeom prst="rect">
            <a:avLst/>
          </a:prstGeom>
        </p:spPr>
      </p:pic>
    </p:spTree>
    <p:extLst>
      <p:ext uri="{BB962C8B-B14F-4D97-AF65-F5344CB8AC3E}">
        <p14:creationId xmlns:p14="http://schemas.microsoft.com/office/powerpoint/2010/main" val="198988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A80A-3BB1-A244-9BBE-9B83F5D3D1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46F0AB3-2BD0-894D-AF69-E6B880F173C2}"/>
              </a:ext>
            </a:extLst>
          </p:cNvPr>
          <p:cNvPicPr>
            <a:picLocks noGrp="1" noChangeAspect="1"/>
          </p:cNvPicPr>
          <p:nvPr>
            <p:ph idx="1"/>
          </p:nvPr>
        </p:nvPicPr>
        <p:blipFill>
          <a:blip r:embed="rId2"/>
          <a:stretch>
            <a:fillRect/>
          </a:stretch>
        </p:blipFill>
        <p:spPr>
          <a:xfrm>
            <a:off x="1" y="0"/>
            <a:ext cx="12395742" cy="6858000"/>
          </a:xfrm>
        </p:spPr>
      </p:pic>
    </p:spTree>
    <p:extLst>
      <p:ext uri="{BB962C8B-B14F-4D97-AF65-F5344CB8AC3E}">
        <p14:creationId xmlns:p14="http://schemas.microsoft.com/office/powerpoint/2010/main" val="427756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6624" y="814966"/>
            <a:ext cx="5390578" cy="1015663"/>
          </a:xfrm>
          <a:prstGeom prst="rect">
            <a:avLst/>
          </a:prstGeom>
        </p:spPr>
        <p:txBody>
          <a:bodyPr wrap="none">
            <a:spAutoFit/>
          </a:bodyPr>
          <a:lstStyle/>
          <a:p>
            <a:pPr algn="ctr"/>
            <a:r>
              <a:rPr lang="en-IN" sz="6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rPr>
              <a:t>FASTING PRAYER</a:t>
            </a:r>
          </a:p>
        </p:txBody>
      </p:sp>
      <p:sp>
        <p:nvSpPr>
          <p:cNvPr id="6" name="TextBox 5">
            <a:extLst>
              <a:ext uri="{FF2B5EF4-FFF2-40B4-BE49-F238E27FC236}">
                <a16:creationId xmlns:a16="http://schemas.microsoft.com/office/drawing/2014/main" id="{141CC21C-44E7-4DD6-8450-27900629C2B8}"/>
              </a:ext>
            </a:extLst>
          </p:cNvPr>
          <p:cNvSpPr txBox="1"/>
          <p:nvPr/>
        </p:nvSpPr>
        <p:spPr>
          <a:xfrm>
            <a:off x="2365223" y="3695700"/>
            <a:ext cx="6310467" cy="1015663"/>
          </a:xfrm>
          <a:prstGeom prst="rect">
            <a:avLst/>
          </a:prstGeom>
          <a:noFill/>
        </p:spPr>
        <p:txBody>
          <a:bodyPr wrap="square">
            <a:spAutoFit/>
          </a:bodyPr>
          <a:lstStyle/>
          <a:p>
            <a:pPr algn="ctr"/>
            <a:r>
              <a:rPr lang="en-IN" sz="2000" b="1" dirty="0">
                <a:solidFill>
                  <a:schemeClr val="accent1">
                    <a:lumMod val="75000"/>
                  </a:schemeClr>
                </a:solidFill>
                <a:latin typeface="Bahnschrift SemiBold" panose="020B0502040204020203" pitchFamily="34" charset="0"/>
              </a:rPr>
              <a:t>FASTING PRAYER CONDUCTED </a:t>
            </a:r>
            <a:r>
              <a:rPr lang="en-IN" sz="2000" b="1" u="sng" dirty="0">
                <a:solidFill>
                  <a:schemeClr val="accent1">
                    <a:lumMod val="75000"/>
                  </a:schemeClr>
                </a:solidFill>
                <a:latin typeface="Bahnschrift SemiBold" panose="020B0502040204020203" pitchFamily="34" charset="0"/>
              </a:rPr>
              <a:t>WITH ALL THE 9 STATES</a:t>
            </a:r>
            <a:r>
              <a:rPr lang="en-IN" sz="2000" b="1" dirty="0">
                <a:solidFill>
                  <a:schemeClr val="accent1">
                    <a:lumMod val="75000"/>
                  </a:schemeClr>
                </a:solidFill>
                <a:latin typeface="Bahnschrift SemiBold" panose="020B0502040204020203" pitchFamily="34" charset="0"/>
              </a:rPr>
              <a:t> OF NORTH ZONE TOGETHER ON </a:t>
            </a:r>
            <a:r>
              <a:rPr lang="en-IN" sz="2000" b="1" u="sng" dirty="0">
                <a:solidFill>
                  <a:schemeClr val="accent1">
                    <a:lumMod val="75000"/>
                  </a:schemeClr>
                </a:solidFill>
                <a:latin typeface="Bahnschrift SemiBold" panose="020B0502040204020203" pitchFamily="34" charset="0"/>
              </a:rPr>
              <a:t>EVERY FRIDAY</a:t>
            </a:r>
            <a:r>
              <a:rPr lang="en-IN" sz="2000" b="1" dirty="0">
                <a:solidFill>
                  <a:schemeClr val="accent1">
                    <a:lumMod val="75000"/>
                  </a:schemeClr>
                </a:solidFill>
                <a:latin typeface="Bahnschrift SemiBold" panose="020B0502040204020203" pitchFamily="34" charset="0"/>
              </a:rPr>
              <a:t> OF DECEMBER, 2021 FROM 6-7 PM</a:t>
            </a:r>
          </a:p>
        </p:txBody>
      </p:sp>
      <p:sp>
        <p:nvSpPr>
          <p:cNvPr id="8" name="Arrow: Left 7">
            <a:extLst>
              <a:ext uri="{FF2B5EF4-FFF2-40B4-BE49-F238E27FC236}">
                <a16:creationId xmlns:a16="http://schemas.microsoft.com/office/drawing/2014/main" id="{070E541B-B805-48A1-BE17-405C8231310E}"/>
              </a:ext>
            </a:extLst>
          </p:cNvPr>
          <p:cNvSpPr/>
          <p:nvPr/>
        </p:nvSpPr>
        <p:spPr>
          <a:xfrm>
            <a:off x="10733938" y="3429000"/>
            <a:ext cx="1458062" cy="10545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FASTING PRAYER ATTENDANCE</a:t>
            </a:r>
          </a:p>
        </p:txBody>
      </p:sp>
      <p:pic>
        <p:nvPicPr>
          <p:cNvPr id="3" name="Picture 2">
            <a:extLst>
              <a:ext uri="{FF2B5EF4-FFF2-40B4-BE49-F238E27FC236}">
                <a16:creationId xmlns:a16="http://schemas.microsoft.com/office/drawing/2014/main" id="{2E107BFE-8743-4A1E-AC97-71176F2B954C}"/>
              </a:ext>
            </a:extLst>
          </p:cNvPr>
          <p:cNvPicPr>
            <a:picLocks noChangeAspect="1"/>
          </p:cNvPicPr>
          <p:nvPr/>
        </p:nvPicPr>
        <p:blipFill>
          <a:blip r:embed="rId2"/>
          <a:stretch>
            <a:fillRect/>
          </a:stretch>
        </p:blipFill>
        <p:spPr>
          <a:xfrm>
            <a:off x="8796266" y="1921591"/>
            <a:ext cx="1937672" cy="4200913"/>
          </a:xfrm>
          <a:prstGeom prst="rect">
            <a:avLst/>
          </a:prstGeom>
        </p:spPr>
      </p:pic>
    </p:spTree>
    <p:extLst>
      <p:ext uri="{BB962C8B-B14F-4D97-AF65-F5344CB8AC3E}">
        <p14:creationId xmlns:p14="http://schemas.microsoft.com/office/powerpoint/2010/main" val="3784796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t>24 HOURS OFFLINE WORSHIP</a:t>
            </a:r>
            <a:b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br>
            <a: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t>(EVERY TUESDAY)</a:t>
            </a:r>
            <a:endParaRPr lang="en-IN"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normAutofit/>
          </a:bodyPr>
          <a:lstStyle/>
          <a:p>
            <a:pPr marL="342900" indent="-342900">
              <a:buFont typeface="Wingdings" panose="05000000000000000000" pitchFamily="2" charset="2"/>
              <a:buChar char="v"/>
            </a:pPr>
            <a:r>
              <a:rPr lang="en-US" sz="1800" dirty="0">
                <a:solidFill>
                  <a:schemeClr val="accent1">
                    <a:lumMod val="75000"/>
                  </a:schemeClr>
                </a:solidFill>
              </a:rPr>
              <a:t>Co-</a:t>
            </a:r>
            <a:r>
              <a:rPr lang="en-US" sz="1800" dirty="0" err="1">
                <a:solidFill>
                  <a:schemeClr val="accent1">
                    <a:lumMod val="75000"/>
                  </a:schemeClr>
                </a:solidFill>
              </a:rPr>
              <a:t>ordinator</a:t>
            </a:r>
            <a:r>
              <a:rPr lang="en-US" sz="1800" dirty="0">
                <a:solidFill>
                  <a:schemeClr val="accent1">
                    <a:lumMod val="75000"/>
                  </a:schemeClr>
                </a:solidFill>
              </a:rPr>
              <a:t>: Sol. Neha</a:t>
            </a:r>
          </a:p>
          <a:p>
            <a:pPr marL="342900" indent="-342900">
              <a:lnSpc>
                <a:spcPct val="100000"/>
              </a:lnSpc>
              <a:buFont typeface="Wingdings" panose="05000000000000000000" pitchFamily="2" charset="2"/>
              <a:buChar char="v"/>
            </a:pPr>
            <a:r>
              <a:rPr lang="en-US" sz="1800" dirty="0">
                <a:solidFill>
                  <a:schemeClr val="accent1">
                    <a:lumMod val="75000"/>
                  </a:schemeClr>
                </a:solidFill>
              </a:rPr>
              <a:t>From 20</a:t>
            </a:r>
            <a:r>
              <a:rPr lang="en-US" sz="1800" baseline="30000" dirty="0">
                <a:solidFill>
                  <a:schemeClr val="accent1">
                    <a:lumMod val="75000"/>
                  </a:schemeClr>
                </a:solidFill>
              </a:rPr>
              <a:t>th</a:t>
            </a:r>
            <a:r>
              <a:rPr lang="en-US" sz="1800" dirty="0">
                <a:solidFill>
                  <a:schemeClr val="accent1">
                    <a:lumMod val="75000"/>
                  </a:schemeClr>
                </a:solidFill>
              </a:rPr>
              <a:t> September, the offline worship started in all the states</a:t>
            </a:r>
          </a:p>
          <a:p>
            <a:pPr marL="0" indent="0">
              <a:lnSpc>
                <a:spcPct val="100000"/>
              </a:lnSpc>
              <a:buNone/>
            </a:pPr>
            <a:r>
              <a:rPr lang="en-US" sz="1800" dirty="0">
                <a:solidFill>
                  <a:schemeClr val="accent1">
                    <a:lumMod val="75000"/>
                  </a:schemeClr>
                </a:solidFill>
              </a:rPr>
              <a:t>     of North Zone. </a:t>
            </a:r>
          </a:p>
          <a:p>
            <a:pPr>
              <a:lnSpc>
                <a:spcPct val="100000"/>
              </a:lnSpc>
              <a:buFont typeface="Wingdings" panose="05000000000000000000" pitchFamily="2" charset="2"/>
              <a:buChar char="v"/>
            </a:pPr>
            <a:r>
              <a:rPr lang="en-US" sz="1800" dirty="0">
                <a:solidFill>
                  <a:schemeClr val="accent1">
                    <a:lumMod val="75000"/>
                  </a:schemeClr>
                </a:solidFill>
              </a:rPr>
              <a:t>  24 hours offline worship is happening in Delhi every Tuesday except on few slots </a:t>
            </a:r>
          </a:p>
          <a:p>
            <a:pPr marL="0" indent="0">
              <a:lnSpc>
                <a:spcPct val="100000"/>
              </a:lnSpc>
              <a:buNone/>
            </a:pPr>
            <a:r>
              <a:rPr lang="en-US" sz="1800" dirty="0">
                <a:solidFill>
                  <a:schemeClr val="accent1">
                    <a:lumMod val="75000"/>
                  </a:schemeClr>
                </a:solidFill>
              </a:rPr>
              <a:t>      which are yet to be filled, </a:t>
            </a:r>
          </a:p>
          <a:p>
            <a:pPr marL="0" indent="0">
              <a:lnSpc>
                <a:spcPct val="100000"/>
              </a:lnSpc>
              <a:buNone/>
            </a:pPr>
            <a:endParaRPr lang="en-US" sz="1800" dirty="0">
              <a:solidFill>
                <a:schemeClr val="accent1">
                  <a:lumMod val="75000"/>
                </a:schemeClr>
              </a:solidFill>
            </a:endParaRPr>
          </a:p>
          <a:p>
            <a:pPr marL="0" indent="0">
              <a:lnSpc>
                <a:spcPct val="100000"/>
              </a:lnSpc>
              <a:buNone/>
            </a:pPr>
            <a:endParaRPr lang="en-US" sz="1800" dirty="0">
              <a:solidFill>
                <a:schemeClr val="accent1">
                  <a:lumMod val="75000"/>
                </a:schemeClr>
              </a:solidFill>
            </a:endParaRPr>
          </a:p>
          <a:p>
            <a:pPr marL="0" indent="0">
              <a:lnSpc>
                <a:spcPct val="100000"/>
              </a:lnSpc>
              <a:buNone/>
            </a:pPr>
            <a:endParaRPr lang="en-US" sz="1800" dirty="0">
              <a:solidFill>
                <a:schemeClr val="accent1">
                  <a:lumMod val="75000"/>
                </a:schemeClr>
              </a:solidFill>
            </a:endParaRPr>
          </a:p>
          <a:p>
            <a:endParaRPr lang="en-IN" dirty="0"/>
          </a:p>
        </p:txBody>
      </p:sp>
      <p:pic>
        <p:nvPicPr>
          <p:cNvPr id="4" name="Content Placeholder 15">
            <a:extLst>
              <a:ext uri="{FF2B5EF4-FFF2-40B4-BE49-F238E27FC236}">
                <a16:creationId xmlns:a16="http://schemas.microsoft.com/office/drawing/2014/main" id="{B278B2C5-18AA-4BC9-B759-DBB401A9DA99}"/>
              </a:ext>
            </a:extLst>
          </p:cNvPr>
          <p:cNvPicPr>
            <a:picLocks noChangeAspect="1"/>
          </p:cNvPicPr>
          <p:nvPr/>
        </p:nvPicPr>
        <p:blipFill rotWithShape="1">
          <a:blip r:embed="rId2"/>
          <a:srcRect l="21113" t="-1645" r="64602" b="1645"/>
          <a:stretch/>
        </p:blipFill>
        <p:spPr>
          <a:xfrm>
            <a:off x="9346168" y="1863333"/>
            <a:ext cx="1044000" cy="4049788"/>
          </a:xfrm>
          <a:prstGeom prst="rect">
            <a:avLst/>
          </a:prstGeom>
        </p:spPr>
      </p:pic>
    </p:spTree>
    <p:extLst>
      <p:ext uri="{BB962C8B-B14F-4D97-AF65-F5344CB8AC3E}">
        <p14:creationId xmlns:p14="http://schemas.microsoft.com/office/powerpoint/2010/main" val="297909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C199-7B0E-449B-A0FA-60237D0D8F17}"/>
              </a:ext>
            </a:extLst>
          </p:cNvPr>
          <p:cNvSpPr>
            <a:spLocks noGrp="1"/>
          </p:cNvSpPr>
          <p:nvPr>
            <p:ph type="title"/>
          </p:nvPr>
        </p:nvSpPr>
        <p:spPr>
          <a:xfrm>
            <a:off x="1451579" y="562546"/>
            <a:ext cx="9603275" cy="1049235"/>
          </a:xfrm>
        </p:spPr>
        <p:txBody>
          <a:bodyPr>
            <a:noAutofit/>
          </a:bodyPr>
          <a:lstStyle/>
          <a:p>
            <a:pPr algn="ctr"/>
            <a: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t>24 HOURS Online WORSHIP</a:t>
            </a:r>
            <a:b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br>
            <a:r>
              <a:rPr lang="en-US"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rPr>
              <a:t>(EVERY SUNDAY)</a:t>
            </a:r>
            <a:endParaRPr lang="en-IN" sz="4000" dirty="0">
              <a:ln w="0"/>
              <a:solidFill>
                <a:srgbClr val="FFFF00"/>
              </a:solidFill>
              <a:effectLst>
                <a:outerShdw blurRad="38100" dist="25400" dir="5400000" algn="ctr" rotWithShape="0">
                  <a:srgbClr val="6E747A">
                    <a:alpha val="43000"/>
                  </a:srgbClr>
                </a:outerShdw>
              </a:effectLst>
              <a:latin typeface="Bahnschrift" panose="020B0502040204020203" pitchFamily="34" charset="0"/>
              <a:ea typeface="+mn-ea"/>
              <a:cs typeface="+mn-cs"/>
            </a:endParaRPr>
          </a:p>
        </p:txBody>
      </p:sp>
      <p:sp>
        <p:nvSpPr>
          <p:cNvPr id="3" name="Content Placeholder 2">
            <a:extLst>
              <a:ext uri="{FF2B5EF4-FFF2-40B4-BE49-F238E27FC236}">
                <a16:creationId xmlns:a16="http://schemas.microsoft.com/office/drawing/2014/main" id="{92CADA69-F2B7-405B-8E92-91F10D5295A1}"/>
              </a:ext>
            </a:extLst>
          </p:cNvPr>
          <p:cNvSpPr>
            <a:spLocks noGrp="1"/>
          </p:cNvSpPr>
          <p:nvPr>
            <p:ph idx="1"/>
          </p:nvPr>
        </p:nvSpPr>
        <p:spPr/>
        <p:txBody>
          <a:bodyPr>
            <a:normAutofit/>
          </a:bodyPr>
          <a:lstStyle/>
          <a:p>
            <a:pPr marL="342900" indent="-342900">
              <a:buFont typeface="Wingdings" panose="05000000000000000000" pitchFamily="2" charset="2"/>
              <a:buChar char="v"/>
            </a:pPr>
            <a:r>
              <a:rPr lang="en-US" sz="1800" dirty="0">
                <a:solidFill>
                  <a:schemeClr val="accent1">
                    <a:lumMod val="75000"/>
                  </a:schemeClr>
                </a:solidFill>
              </a:rPr>
              <a:t>Co-</a:t>
            </a:r>
            <a:r>
              <a:rPr lang="en-US" sz="1800" dirty="0" err="1">
                <a:solidFill>
                  <a:schemeClr val="accent1">
                    <a:lumMod val="75000"/>
                  </a:schemeClr>
                </a:solidFill>
              </a:rPr>
              <a:t>ordinator</a:t>
            </a:r>
            <a:r>
              <a:rPr lang="en-US" sz="1800" dirty="0">
                <a:solidFill>
                  <a:schemeClr val="accent1">
                    <a:lumMod val="75000"/>
                  </a:schemeClr>
                </a:solidFill>
              </a:rPr>
              <a:t>: Sol. Ajay</a:t>
            </a:r>
          </a:p>
          <a:p>
            <a:pPr>
              <a:lnSpc>
                <a:spcPct val="100000"/>
              </a:lnSpc>
              <a:buFont typeface="Wingdings" panose="05000000000000000000" pitchFamily="2" charset="2"/>
              <a:buChar char="v"/>
            </a:pPr>
            <a:r>
              <a:rPr lang="en-US" sz="1800" dirty="0">
                <a:solidFill>
                  <a:schemeClr val="accent1">
                    <a:lumMod val="75000"/>
                  </a:schemeClr>
                </a:solidFill>
              </a:rPr>
              <a:t>Online Worship is continuing in Delhi also </a:t>
            </a:r>
            <a:r>
              <a:rPr lang="en-US" sz="1800" dirty="0" err="1">
                <a:solidFill>
                  <a:schemeClr val="accent1">
                    <a:lumMod val="75000"/>
                  </a:schemeClr>
                </a:solidFill>
              </a:rPr>
              <a:t>alongwith</a:t>
            </a:r>
            <a:endParaRPr lang="en-US" sz="1800" dirty="0">
              <a:solidFill>
                <a:schemeClr val="accent1">
                  <a:lumMod val="75000"/>
                </a:schemeClr>
              </a:solidFill>
            </a:endParaRPr>
          </a:p>
          <a:p>
            <a:pPr marL="0" indent="0">
              <a:lnSpc>
                <a:spcPct val="100000"/>
              </a:lnSpc>
              <a:buNone/>
            </a:pPr>
            <a:r>
              <a:rPr lang="en-US" sz="1800" dirty="0">
                <a:solidFill>
                  <a:schemeClr val="accent1">
                    <a:lumMod val="75000"/>
                  </a:schemeClr>
                </a:solidFill>
              </a:rPr>
              <a:t>    all the 9 States of North Zone.</a:t>
            </a:r>
          </a:p>
          <a:p>
            <a:endParaRPr lang="en-IN" dirty="0"/>
          </a:p>
        </p:txBody>
      </p:sp>
      <p:pic>
        <p:nvPicPr>
          <p:cNvPr id="5" name="Content Placeholder 5">
            <a:extLst>
              <a:ext uri="{FF2B5EF4-FFF2-40B4-BE49-F238E27FC236}">
                <a16:creationId xmlns:a16="http://schemas.microsoft.com/office/drawing/2014/main" id="{9D5DADC9-77CB-4468-823E-47F1DD28311A}"/>
              </a:ext>
            </a:extLst>
          </p:cNvPr>
          <p:cNvPicPr>
            <a:picLocks noChangeAspect="1"/>
          </p:cNvPicPr>
          <p:nvPr/>
        </p:nvPicPr>
        <p:blipFill rotWithShape="1">
          <a:blip r:embed="rId2"/>
          <a:srcRect l="5252" t="6785" r="5252" b="6785"/>
          <a:stretch/>
        </p:blipFill>
        <p:spPr>
          <a:xfrm>
            <a:off x="6962775" y="2015732"/>
            <a:ext cx="4800600" cy="3827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560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79AA7-B873-4ADA-B4B7-E184785837DE}"/>
              </a:ext>
            </a:extLst>
          </p:cNvPr>
          <p:cNvSpPr>
            <a:spLocks noGrp="1"/>
          </p:cNvSpPr>
          <p:nvPr>
            <p:ph idx="1"/>
          </p:nvPr>
        </p:nvSpPr>
        <p:spPr/>
        <p:txBody>
          <a:bodyPr>
            <a:normAutofit/>
          </a:bodyPr>
          <a:lstStyle/>
          <a:p>
            <a:pPr marL="0" indent="0" algn="ctr">
              <a:buNone/>
            </a:pP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PRAISE GOD FOR HIS MIGHTY DEEDS IN THE CAPITAL OF INDIA !!!</a:t>
            </a:r>
          </a:p>
          <a:p>
            <a:pPr marL="0" indent="0" algn="ctr">
              <a:buNone/>
            </a:pP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OUR PRAYERS ARE CONTINUALLY BEING ANSWERED IN JESUS MIGHTY NAME. </a:t>
            </a:r>
          </a:p>
          <a:p>
            <a:pPr marL="0" indent="0" algn="ctr">
              <a:buNone/>
            </a:pP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   </a:t>
            </a:r>
            <a:r>
              <a:rPr lang="en-US" sz="4000" cap="all" dirty="0" err="1">
                <a:ln w="0"/>
                <a:solidFill>
                  <a:srgbClr val="B71E42"/>
                </a:solidFill>
                <a:effectLst>
                  <a:outerShdw blurRad="38100" dist="25400" dir="5400000" algn="ctr" rotWithShape="0">
                    <a:srgbClr val="6E747A">
                      <a:alpha val="43000"/>
                    </a:srgbClr>
                  </a:outerShdw>
                </a:effectLst>
                <a:latin typeface="Bahnschrift" panose="020B0502040204020203" pitchFamily="34" charset="0"/>
              </a:rPr>
              <a:t>aMEN</a:t>
            </a:r>
            <a:r>
              <a:rPr lang="en-US"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rPr>
              <a:t> !!!</a:t>
            </a:r>
            <a:endParaRPr lang="en-IN" sz="4000" cap="all" dirty="0">
              <a:ln w="0"/>
              <a:solidFill>
                <a:srgbClr val="B71E42"/>
              </a:solidFill>
              <a:effectLst>
                <a:outerShdw blurRad="38100" dist="25400" dir="5400000" algn="ctr" rotWithShape="0">
                  <a:srgbClr val="6E747A">
                    <a:alpha val="43000"/>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BE7F774D-6A3C-4586-8C8B-26315820DA60}"/>
              </a:ext>
            </a:extLst>
          </p:cNvPr>
          <p:cNvPicPr>
            <a:picLocks noChangeAspect="1"/>
          </p:cNvPicPr>
          <p:nvPr/>
        </p:nvPicPr>
        <p:blipFill>
          <a:blip r:embed="rId2"/>
          <a:stretch>
            <a:fillRect/>
          </a:stretch>
        </p:blipFill>
        <p:spPr>
          <a:xfrm>
            <a:off x="4503887" y="83478"/>
            <a:ext cx="3028950" cy="1704975"/>
          </a:xfrm>
          <a:prstGeom prst="rect">
            <a:avLst/>
          </a:prstGeom>
          <a:ln>
            <a:noFill/>
          </a:ln>
          <a:effectLst>
            <a:softEdge rad="112500"/>
          </a:effectLst>
        </p:spPr>
      </p:pic>
    </p:spTree>
    <p:extLst>
      <p:ext uri="{BB962C8B-B14F-4D97-AF65-F5344CB8AC3E}">
        <p14:creationId xmlns:p14="http://schemas.microsoft.com/office/powerpoint/2010/main" val="183231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ctrTitle"/>
          </p:nvPr>
        </p:nvSpPr>
        <p:spPr>
          <a:xfrm>
            <a:off x="532661" y="861134"/>
            <a:ext cx="10706469" cy="4385569"/>
          </a:xfrm>
        </p:spPr>
        <p:txBody>
          <a:bodyPr>
            <a:noAutofit/>
          </a:bodyPr>
          <a:lstStyle/>
          <a:p>
            <a:r>
              <a:rPr lang="en-US" altLang="zh-CN" sz="7200" dirty="0"/>
              <a:t>Praise</a:t>
            </a:r>
            <a:r>
              <a:rPr lang="zh-CN" altLang="en-US" sz="7200" dirty="0"/>
              <a:t> </a:t>
            </a:r>
            <a:r>
              <a:rPr lang="en-US" altLang="zh-CN" sz="7200" dirty="0"/>
              <a:t>Report</a:t>
            </a:r>
            <a:r>
              <a:rPr lang="zh-CN" altLang="en-US" sz="7200" dirty="0"/>
              <a:t> </a:t>
            </a:r>
            <a:br>
              <a:rPr lang="en-US" altLang="zh-CN" sz="7200" dirty="0"/>
            </a:br>
            <a:r>
              <a:rPr lang="en-US" altLang="zh-CN" sz="7200" dirty="0"/>
              <a:t>North</a:t>
            </a:r>
            <a:r>
              <a:rPr lang="zh-CN" altLang="en-US" sz="7200" dirty="0"/>
              <a:t> </a:t>
            </a:r>
            <a:r>
              <a:rPr lang="en-US" altLang="zh-CN" sz="7200" dirty="0"/>
              <a:t>Region</a:t>
            </a:r>
            <a:r>
              <a:rPr lang="zh-CN" altLang="en-US" sz="7200" dirty="0"/>
              <a:t> </a:t>
            </a:r>
            <a:br>
              <a:rPr lang="en-US" altLang="zh-CN" sz="7200" dirty="0"/>
            </a:br>
            <a:r>
              <a:rPr lang="en-US" altLang="zh-CN" sz="7200" dirty="0"/>
              <a:t>UP</a:t>
            </a:r>
            <a:r>
              <a:rPr lang="zh-CN" altLang="en-US" sz="7200" dirty="0"/>
              <a:t> </a:t>
            </a:r>
            <a:r>
              <a:rPr lang="en-US" altLang="zh-CN" sz="7200" dirty="0"/>
              <a:t>West December 2021</a:t>
            </a:r>
            <a:endParaRPr lang="en-US" sz="7200" dirty="0"/>
          </a:p>
        </p:txBody>
      </p:sp>
    </p:spTree>
    <p:extLst>
      <p:ext uri="{BB962C8B-B14F-4D97-AF65-F5344CB8AC3E}">
        <p14:creationId xmlns:p14="http://schemas.microsoft.com/office/powerpoint/2010/main" val="1239258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endParaRPr lang="en-US"/>
          </a:p>
        </p:txBody>
      </p:sp>
      <p:pic>
        <p:nvPicPr>
          <p:cNvPr id="2097154" name="Picture 4"/>
          <p:cNvPicPr>
            <a:picLocks noGrp="1" noChangeAspect="1"/>
          </p:cNvPicPr>
          <p:nvPr>
            <p:ph idx="1"/>
          </p:nvPr>
        </p:nvPicPr>
        <p:blipFill>
          <a:blip r:embed="rId2"/>
          <a:stretch>
            <a:fillRect/>
          </a:stretch>
        </p:blipFill>
        <p:spPr>
          <a:xfrm>
            <a:off x="6096000" y="-2573525"/>
            <a:ext cx="6220239" cy="9431525"/>
          </a:xfrm>
        </p:spPr>
      </p:pic>
      <p:pic>
        <p:nvPicPr>
          <p:cNvPr id="2097155" name="Picture 5"/>
          <p:cNvPicPr>
            <a:picLocks noChangeAspect="1"/>
          </p:cNvPicPr>
          <p:nvPr/>
        </p:nvPicPr>
        <p:blipFill>
          <a:blip r:embed="rId3"/>
          <a:stretch>
            <a:fillRect/>
          </a:stretch>
        </p:blipFill>
        <p:spPr>
          <a:xfrm>
            <a:off x="-304899" y="-2573526"/>
            <a:ext cx="6321621" cy="9431525"/>
          </a:xfrm>
          <a:prstGeom prst="rect">
            <a:avLst/>
          </a:prstGeom>
        </p:spPr>
      </p:pic>
    </p:spTree>
    <p:extLst>
      <p:ext uri="{BB962C8B-B14F-4D97-AF65-F5344CB8AC3E}">
        <p14:creationId xmlns:p14="http://schemas.microsoft.com/office/powerpoint/2010/main" val="424115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endParaRPr lang="en-US"/>
          </a:p>
        </p:txBody>
      </p:sp>
      <p:pic>
        <p:nvPicPr>
          <p:cNvPr id="2097156" name="Picture 4"/>
          <p:cNvPicPr>
            <a:picLocks noGrp="1" noChangeAspect="1"/>
          </p:cNvPicPr>
          <p:nvPr>
            <p:ph idx="1"/>
          </p:nvPr>
        </p:nvPicPr>
        <p:blipFill>
          <a:blip r:embed="rId2"/>
          <a:stretch>
            <a:fillRect/>
          </a:stretch>
        </p:blipFill>
        <p:spPr>
          <a:xfrm>
            <a:off x="0" y="74542"/>
            <a:ext cx="12192000" cy="6783457"/>
          </a:xfrm>
        </p:spPr>
      </p:pic>
    </p:spTree>
    <p:extLst>
      <p:ext uri="{BB962C8B-B14F-4D97-AF65-F5344CB8AC3E}">
        <p14:creationId xmlns:p14="http://schemas.microsoft.com/office/powerpoint/2010/main" val="2223229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endParaRPr lang="en-US"/>
          </a:p>
        </p:txBody>
      </p:sp>
      <p:pic>
        <p:nvPicPr>
          <p:cNvPr id="2097157" name="Picture 4"/>
          <p:cNvPicPr>
            <a:picLocks noGrp="1" noChangeAspect="1"/>
          </p:cNvPicPr>
          <p:nvPr>
            <p:ph idx="1"/>
          </p:nvPr>
        </p:nvPicPr>
        <p:blipFill>
          <a:blip r:embed="rId2"/>
          <a:stretch>
            <a:fillRect/>
          </a:stretch>
        </p:blipFill>
        <p:spPr>
          <a:xfrm>
            <a:off x="0" y="0"/>
            <a:ext cx="12192000" cy="7046134"/>
          </a:xfrm>
        </p:spPr>
      </p:pic>
    </p:spTree>
    <p:extLst>
      <p:ext uri="{BB962C8B-B14F-4D97-AF65-F5344CB8AC3E}">
        <p14:creationId xmlns:p14="http://schemas.microsoft.com/office/powerpoint/2010/main" val="3854643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177" y="1451664"/>
            <a:ext cx="9817845" cy="4070248"/>
          </a:xfrm>
        </p:spPr>
        <p:txBody>
          <a:bodyPr/>
          <a:lstStyle/>
          <a:p>
            <a:r>
              <a:rPr lang="en-US" dirty="0">
                <a:solidFill>
                  <a:schemeClr val="bg1"/>
                </a:solidFill>
              </a:rPr>
              <a:t>NEW CORE TEAM UP WEST</a:t>
            </a:r>
            <a:br>
              <a:rPr lang="en-US" sz="4400" dirty="0">
                <a:solidFill>
                  <a:schemeClr val="bg1"/>
                </a:solidFill>
              </a:rPr>
            </a:br>
            <a:r>
              <a:rPr lang="en-IN" sz="4400" dirty="0">
                <a:solidFill>
                  <a:schemeClr val="bg1"/>
                </a:solidFill>
              </a:rPr>
              <a:t>Speaker – Sol. </a:t>
            </a:r>
            <a:r>
              <a:rPr lang="en-IN" sz="4400" dirty="0" err="1">
                <a:solidFill>
                  <a:schemeClr val="bg1"/>
                </a:solidFill>
              </a:rPr>
              <a:t>Menka</a:t>
            </a:r>
            <a:br>
              <a:rPr lang="en-IN" sz="4400" dirty="0">
                <a:solidFill>
                  <a:schemeClr val="bg1"/>
                </a:solidFill>
              </a:rPr>
            </a:br>
            <a:r>
              <a:rPr lang="en-IN" sz="4400" dirty="0">
                <a:solidFill>
                  <a:schemeClr val="bg1"/>
                </a:solidFill>
              </a:rPr>
              <a:t>Dy. Speaker – Sol. Poonam </a:t>
            </a:r>
            <a:br>
              <a:rPr lang="en-IN" sz="4400" dirty="0">
                <a:solidFill>
                  <a:schemeClr val="bg1"/>
                </a:solidFill>
              </a:rPr>
            </a:br>
            <a:r>
              <a:rPr lang="en-IN" sz="4400" dirty="0">
                <a:solidFill>
                  <a:schemeClr val="bg1"/>
                </a:solidFill>
              </a:rPr>
              <a:t>Co-ordinator – Sol. </a:t>
            </a:r>
            <a:r>
              <a:rPr lang="en-IN" sz="4400" dirty="0" err="1">
                <a:solidFill>
                  <a:schemeClr val="bg1"/>
                </a:solidFill>
              </a:rPr>
              <a:t>Sunita</a:t>
            </a:r>
            <a:r>
              <a:rPr lang="en-IN" sz="4400" dirty="0">
                <a:solidFill>
                  <a:schemeClr val="bg1"/>
                </a:solidFill>
              </a:rPr>
              <a:t> </a:t>
            </a:r>
            <a:r>
              <a:rPr lang="en-IN" sz="4400" dirty="0" err="1">
                <a:solidFill>
                  <a:schemeClr val="bg1"/>
                </a:solidFill>
              </a:rPr>
              <a:t>Zambre</a:t>
            </a:r>
            <a:r>
              <a:rPr lang="en-IN" sz="4400" dirty="0">
                <a:solidFill>
                  <a:schemeClr val="bg1"/>
                </a:solidFill>
              </a:rPr>
              <a:t> </a:t>
            </a:r>
            <a:br>
              <a:rPr lang="en-IN" sz="4400" dirty="0">
                <a:solidFill>
                  <a:schemeClr val="bg1"/>
                </a:solidFill>
              </a:rPr>
            </a:br>
            <a:r>
              <a:rPr lang="en-IN" sz="4400" dirty="0">
                <a:solidFill>
                  <a:schemeClr val="bg1"/>
                </a:solidFill>
              </a:rPr>
              <a:t>Secretary - Sol Mini </a:t>
            </a:r>
            <a:r>
              <a:rPr lang="en-IN" sz="4400" dirty="0" err="1">
                <a:solidFill>
                  <a:schemeClr val="bg1"/>
                </a:solidFill>
              </a:rPr>
              <a:t>Shibi</a:t>
            </a:r>
            <a:br>
              <a:rPr lang="en-IN" sz="4400" dirty="0">
                <a:solidFill>
                  <a:schemeClr val="bg1"/>
                </a:solidFill>
              </a:rPr>
            </a:br>
            <a:endParaRPr lang="en-IN" sz="4400" dirty="0">
              <a:solidFill>
                <a:schemeClr val="bg1"/>
              </a:solidFill>
            </a:endParaRPr>
          </a:p>
        </p:txBody>
      </p:sp>
    </p:spTree>
    <p:extLst>
      <p:ext uri="{BB962C8B-B14F-4D97-AF65-F5344CB8AC3E}">
        <p14:creationId xmlns:p14="http://schemas.microsoft.com/office/powerpoint/2010/main" val="3898374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a:xfrm>
            <a:off x="1141413" y="0"/>
            <a:ext cx="9905998" cy="798680"/>
          </a:xfrm>
        </p:spPr>
        <p:txBody>
          <a:bodyPr/>
          <a:lstStyle/>
          <a:p>
            <a:r>
              <a:rPr lang="en-US" altLang="zh-CN"/>
              <a:t>Smp</a:t>
            </a:r>
            <a:r>
              <a:rPr lang="zh-CN" altLang="en-US"/>
              <a:t> </a:t>
            </a:r>
            <a:r>
              <a:rPr lang="en-US" altLang="zh-CN"/>
              <a:t>And SMLA constituency</a:t>
            </a:r>
            <a:endParaRPr lang="en-US"/>
          </a:p>
        </p:txBody>
      </p:sp>
      <p:pic>
        <p:nvPicPr>
          <p:cNvPr id="2097158" name="Picture 4"/>
          <p:cNvPicPr>
            <a:picLocks noGrp="1" noChangeAspect="1"/>
          </p:cNvPicPr>
          <p:nvPr>
            <p:ph idx="1"/>
          </p:nvPr>
        </p:nvPicPr>
        <p:blipFill>
          <a:blip r:embed="rId2"/>
          <a:stretch>
            <a:fillRect/>
          </a:stretch>
        </p:blipFill>
        <p:spPr>
          <a:xfrm>
            <a:off x="0" y="20548"/>
            <a:ext cx="12192000" cy="6907696"/>
          </a:xfrm>
          <a:effectLst/>
        </p:spPr>
      </p:pic>
    </p:spTree>
    <p:extLst>
      <p:ext uri="{BB962C8B-B14F-4D97-AF65-F5344CB8AC3E}">
        <p14:creationId xmlns:p14="http://schemas.microsoft.com/office/powerpoint/2010/main" val="328852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7885-E6F7-C844-8A10-E347F9F25D2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602059A-8980-3345-AC84-A03A5A2B9D94}"/>
              </a:ext>
            </a:extLst>
          </p:cNvPr>
          <p:cNvPicPr>
            <a:picLocks noGrp="1" noChangeAspect="1"/>
          </p:cNvPicPr>
          <p:nvPr>
            <p:ph idx="1"/>
          </p:nvPr>
        </p:nvPicPr>
        <p:blipFill>
          <a:blip r:embed="rId2"/>
          <a:stretch>
            <a:fillRect/>
          </a:stretch>
        </p:blipFill>
        <p:spPr>
          <a:xfrm>
            <a:off x="0" y="1"/>
            <a:ext cx="12192000" cy="6858000"/>
          </a:xfrm>
        </p:spPr>
      </p:pic>
    </p:spTree>
    <p:extLst>
      <p:ext uri="{BB962C8B-B14F-4D97-AF65-F5344CB8AC3E}">
        <p14:creationId xmlns:p14="http://schemas.microsoft.com/office/powerpoint/2010/main" val="2924695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endParaRPr lang="en-US"/>
          </a:p>
        </p:txBody>
      </p:sp>
      <p:pic>
        <p:nvPicPr>
          <p:cNvPr id="2097159" name="Picture 9"/>
          <p:cNvPicPr>
            <a:picLocks noGrp="1" noChangeAspect="1"/>
          </p:cNvPicPr>
          <p:nvPr>
            <p:ph idx="1"/>
          </p:nvPr>
        </p:nvPicPr>
        <p:blipFill>
          <a:blip r:embed="rId2"/>
          <a:stretch>
            <a:fillRect/>
          </a:stretch>
        </p:blipFill>
        <p:spPr>
          <a:xfrm>
            <a:off x="0" y="10274"/>
            <a:ext cx="6673416" cy="6970712"/>
          </a:xfrm>
        </p:spPr>
      </p:pic>
      <p:pic>
        <p:nvPicPr>
          <p:cNvPr id="2097160" name="Picture 10"/>
          <p:cNvPicPr>
            <a:picLocks noChangeAspect="1"/>
          </p:cNvPicPr>
          <p:nvPr/>
        </p:nvPicPr>
        <p:blipFill>
          <a:blip r:embed="rId3"/>
          <a:stretch>
            <a:fillRect/>
          </a:stretch>
        </p:blipFill>
        <p:spPr>
          <a:xfrm>
            <a:off x="6673416" y="0"/>
            <a:ext cx="5515408" cy="6858000"/>
          </a:xfrm>
          <a:prstGeom prst="rect">
            <a:avLst/>
          </a:prstGeom>
        </p:spPr>
      </p:pic>
    </p:spTree>
    <p:extLst>
      <p:ext uri="{BB962C8B-B14F-4D97-AF65-F5344CB8AC3E}">
        <p14:creationId xmlns:p14="http://schemas.microsoft.com/office/powerpoint/2010/main" val="3657557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p:txBody>
          <a:bodyPr>
            <a:normAutofit fontScale="90000"/>
          </a:bodyPr>
          <a:lstStyle/>
          <a:p>
            <a:r>
              <a:rPr lang="en-US" altLang="zh-CN"/>
              <a:t>SMP list</a:t>
            </a:r>
            <a:br>
              <a:rPr lang="en-US" altLang="zh-CN"/>
            </a:br>
            <a:r>
              <a:rPr lang="en-US" altLang="zh-CN"/>
              <a:t>Hamirpur -Sol.Sita</a:t>
            </a:r>
            <a:br>
              <a:rPr lang="en-US" altLang="zh-CN"/>
            </a:br>
            <a:r>
              <a:rPr lang="en-US" altLang="zh-CN"/>
              <a:t>Daurahara-sol.Sunita zambre</a:t>
            </a:r>
            <a:endParaRPr lang="en-US"/>
          </a:p>
        </p:txBody>
      </p:sp>
    </p:spTree>
    <p:extLst>
      <p:ext uri="{BB962C8B-B14F-4D97-AF65-F5344CB8AC3E}">
        <p14:creationId xmlns:p14="http://schemas.microsoft.com/office/powerpoint/2010/main" val="3823766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ltLang="zh-CN"/>
              <a:t>SMLA</a:t>
            </a:r>
            <a:r>
              <a:rPr lang="zh-CN" altLang="en-US"/>
              <a:t> </a:t>
            </a:r>
            <a:r>
              <a:rPr lang="en-US" altLang="zh-CN"/>
              <a:t>list</a:t>
            </a:r>
            <a:endParaRPr lang="en-US"/>
          </a:p>
        </p:txBody>
      </p:sp>
      <p:sp>
        <p:nvSpPr>
          <p:cNvPr id="1048690" name="Content Placeholder 2"/>
          <p:cNvSpPr>
            <a:spLocks noGrp="1"/>
          </p:cNvSpPr>
          <p:nvPr>
            <p:ph idx="1"/>
          </p:nvPr>
        </p:nvSpPr>
        <p:spPr>
          <a:xfrm>
            <a:off x="407966" y="2165551"/>
            <a:ext cx="10000253" cy="5211792"/>
          </a:xfrm>
        </p:spPr>
        <p:txBody>
          <a:bodyPr>
            <a:noAutofit/>
          </a:bodyPr>
          <a:lstStyle/>
          <a:p>
            <a:r>
              <a:rPr lang="en-US" altLang="zh-CN" sz="3600" dirty="0"/>
              <a:t>1.Manish</a:t>
            </a:r>
            <a:r>
              <a:rPr lang="zh-CN" altLang="en-US" sz="3600" dirty="0"/>
              <a:t> </a:t>
            </a:r>
            <a:r>
              <a:rPr lang="en-US" altLang="zh-CN" sz="3600" dirty="0" err="1"/>
              <a:t>kumar-Fatehpur</a:t>
            </a:r>
            <a:r>
              <a:rPr lang="zh-CN" altLang="en-US" sz="3600" dirty="0"/>
              <a:t> </a:t>
            </a:r>
            <a:r>
              <a:rPr lang="en-US" altLang="zh-CN" sz="3600" dirty="0" err="1"/>
              <a:t>Sikhri</a:t>
            </a:r>
            <a:endParaRPr lang="en-US" altLang="zh-CN" sz="3600" dirty="0"/>
          </a:p>
          <a:p>
            <a:r>
              <a:rPr lang="en-US" altLang="zh-CN" sz="3600" dirty="0"/>
              <a:t>2.Sanjeev-Kanpur</a:t>
            </a:r>
            <a:r>
              <a:rPr lang="zh-CN" altLang="en-US" sz="3600" dirty="0"/>
              <a:t> </a:t>
            </a:r>
            <a:r>
              <a:rPr lang="en-US" altLang="zh-CN" sz="3600" dirty="0" err="1"/>
              <a:t>Cantt</a:t>
            </a:r>
            <a:endParaRPr lang="en-US" altLang="zh-CN" sz="3600" dirty="0"/>
          </a:p>
          <a:p>
            <a:r>
              <a:rPr lang="en-US" altLang="zh-CN" sz="3600" dirty="0"/>
              <a:t>3.Priyanka-Govidnagar</a:t>
            </a:r>
          </a:p>
          <a:p>
            <a:r>
              <a:rPr lang="en-US" altLang="zh-CN" sz="3600" dirty="0"/>
              <a:t>4.Babli-Aryanagar</a:t>
            </a:r>
          </a:p>
          <a:p>
            <a:r>
              <a:rPr lang="en-US" altLang="zh-CN" sz="3600" dirty="0"/>
              <a:t>5.Tulika</a:t>
            </a:r>
            <a:r>
              <a:rPr lang="zh-CN" altLang="en-US" sz="3600" dirty="0"/>
              <a:t> </a:t>
            </a:r>
            <a:r>
              <a:rPr lang="en-US" altLang="zh-CN" sz="3600" dirty="0" err="1"/>
              <a:t>Boro-Barraiely</a:t>
            </a:r>
            <a:endParaRPr lang="en-US" altLang="zh-CN" sz="3600" dirty="0"/>
          </a:p>
          <a:p>
            <a:r>
              <a:rPr lang="en-US" altLang="zh-CN" sz="3600" dirty="0"/>
              <a:t>6.Sateesh-Bhojipur</a:t>
            </a:r>
            <a:r>
              <a:rPr lang="zh-CN" altLang="en-US" sz="3600" dirty="0"/>
              <a:t> </a:t>
            </a:r>
            <a:endParaRPr lang="en-US" altLang="zh-CN" sz="3600" dirty="0"/>
          </a:p>
          <a:p>
            <a:r>
              <a:rPr lang="en-US" altLang="zh-CN" sz="3600" dirty="0"/>
              <a:t>7.Lakshmi-Meergang</a:t>
            </a:r>
          </a:p>
          <a:p>
            <a:pPr marL="0" indent="0">
              <a:buNone/>
            </a:pPr>
            <a:endParaRPr lang="en-US" altLang="zh-CN" sz="3600" dirty="0"/>
          </a:p>
          <a:p>
            <a:endParaRPr lang="en-US" sz="3600" dirty="0"/>
          </a:p>
        </p:txBody>
      </p:sp>
    </p:spTree>
    <p:extLst>
      <p:ext uri="{BB962C8B-B14F-4D97-AF65-F5344CB8AC3E}">
        <p14:creationId xmlns:p14="http://schemas.microsoft.com/office/powerpoint/2010/main" val="201854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lstStyle/>
          <a:p>
            <a:r>
              <a:rPr lang="en-US" altLang="zh-CN" dirty="0"/>
              <a:t>SMLA</a:t>
            </a:r>
            <a:r>
              <a:rPr lang="zh-CN" altLang="en-US" dirty="0"/>
              <a:t> </a:t>
            </a:r>
            <a:r>
              <a:rPr lang="en-US" altLang="zh-CN" dirty="0"/>
              <a:t>list</a:t>
            </a:r>
            <a:r>
              <a:rPr lang="zh-CN" altLang="en-US" dirty="0"/>
              <a:t> </a:t>
            </a:r>
            <a:endParaRPr lang="en-US" dirty="0"/>
          </a:p>
        </p:txBody>
      </p:sp>
      <p:sp>
        <p:nvSpPr>
          <p:cNvPr id="1048692" name="Content Placeholder 2"/>
          <p:cNvSpPr>
            <a:spLocks noGrp="1"/>
          </p:cNvSpPr>
          <p:nvPr>
            <p:ph idx="1"/>
          </p:nvPr>
        </p:nvSpPr>
        <p:spPr/>
        <p:txBody>
          <a:bodyPr>
            <a:normAutofit fontScale="88889" lnSpcReduction="10000"/>
          </a:bodyPr>
          <a:lstStyle/>
          <a:p>
            <a:r>
              <a:rPr lang="en-US" altLang="zh-CN" sz="3600"/>
              <a:t>8.Lilly</a:t>
            </a:r>
            <a:r>
              <a:rPr lang="zh-CN" altLang="en-US" sz="3600"/>
              <a:t> </a:t>
            </a:r>
            <a:r>
              <a:rPr lang="en-US" altLang="zh-CN" sz="3600"/>
              <a:t>Gracy-Nawabgang</a:t>
            </a:r>
          </a:p>
          <a:p>
            <a:r>
              <a:rPr lang="en-US" altLang="zh-CN" sz="3600"/>
              <a:t>9.Mary</a:t>
            </a:r>
            <a:r>
              <a:rPr lang="zh-CN" altLang="en-US" sz="3600"/>
              <a:t> </a:t>
            </a:r>
            <a:r>
              <a:rPr lang="en-US" altLang="zh-CN" sz="3600"/>
              <a:t>Mark-Badaun</a:t>
            </a:r>
          </a:p>
          <a:p>
            <a:r>
              <a:rPr lang="en-US" altLang="zh-CN" sz="3600"/>
              <a:t>10.Sonia-Meerut</a:t>
            </a:r>
            <a:r>
              <a:rPr lang="zh-CN" altLang="en-US" sz="3600"/>
              <a:t> </a:t>
            </a:r>
            <a:r>
              <a:rPr lang="en-US" altLang="zh-CN" sz="3600"/>
              <a:t>Cantt</a:t>
            </a:r>
          </a:p>
          <a:p>
            <a:r>
              <a:rPr lang="en-US" altLang="zh-CN" sz="3600"/>
              <a:t>11.Sonu-Amroha</a:t>
            </a:r>
          </a:p>
          <a:p>
            <a:r>
              <a:rPr lang="en-US" altLang="zh-CN" sz="3600"/>
              <a:t>12.Jincy-Bulenshehar</a:t>
            </a:r>
          </a:p>
          <a:p>
            <a:r>
              <a:rPr lang="en-US" altLang="zh-CN" sz="3600"/>
              <a:t>13.Pramod-Dabai</a:t>
            </a:r>
          </a:p>
          <a:p>
            <a:endParaRPr lang="en-US" altLang="zh-CN" sz="3600"/>
          </a:p>
          <a:p>
            <a:endParaRPr lang="en-US" altLang="zh-CN" sz="3600"/>
          </a:p>
          <a:p>
            <a:pPr marL="0" indent="0">
              <a:buNone/>
            </a:pPr>
            <a:endParaRPr lang="en-US" sz="3600"/>
          </a:p>
        </p:txBody>
      </p:sp>
    </p:spTree>
    <p:extLst>
      <p:ext uri="{BB962C8B-B14F-4D97-AF65-F5344CB8AC3E}">
        <p14:creationId xmlns:p14="http://schemas.microsoft.com/office/powerpoint/2010/main" val="542143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048692"/>
          <p:cNvSpPr>
            <a:spLocks noGrp="1"/>
          </p:cNvSpPr>
          <p:nvPr>
            <p:ph type="title"/>
          </p:nvPr>
        </p:nvSpPr>
        <p:spPr>
          <a:xfrm>
            <a:off x="1143000" y="66010"/>
            <a:ext cx="9905998" cy="6587170"/>
          </a:xfrm>
        </p:spPr>
        <p:txBody>
          <a:bodyPr>
            <a:normAutofit/>
          </a:bodyPr>
          <a:lstStyle/>
          <a:p>
            <a:r>
              <a:rPr lang="en-US" dirty="0">
                <a:solidFill>
                  <a:srgbClr val="FF0000"/>
                </a:solidFill>
              </a:rPr>
              <a:t>New SMLA list </a:t>
            </a:r>
            <a:br>
              <a:rPr lang="en-US" dirty="0">
                <a:solidFill>
                  <a:srgbClr val="FF0000"/>
                </a:solidFill>
              </a:rPr>
            </a:br>
            <a:r>
              <a:rPr lang="en-US" dirty="0">
                <a:solidFill>
                  <a:srgbClr val="FF0000"/>
                </a:solidFill>
              </a:rPr>
              <a:t>Agra </a:t>
            </a:r>
            <a:r>
              <a:rPr lang="en-US" dirty="0" err="1">
                <a:solidFill>
                  <a:srgbClr val="FF0000"/>
                </a:solidFill>
              </a:rPr>
              <a:t>Cannt</a:t>
            </a:r>
            <a:r>
              <a:rPr lang="en-US" dirty="0">
                <a:solidFill>
                  <a:srgbClr val="FF0000"/>
                </a:solidFill>
              </a:rPr>
              <a:t> -</a:t>
            </a:r>
            <a:r>
              <a:rPr lang="en-US" dirty="0" err="1">
                <a:solidFill>
                  <a:srgbClr val="FF0000"/>
                </a:solidFill>
              </a:rPr>
              <a:t>Malti</a:t>
            </a:r>
            <a:r>
              <a:rPr lang="en-US" dirty="0">
                <a:solidFill>
                  <a:srgbClr val="FF0000"/>
                </a:solidFill>
              </a:rPr>
              <a:t>  Devi</a:t>
            </a:r>
            <a:br>
              <a:rPr lang="en-US" dirty="0">
                <a:solidFill>
                  <a:srgbClr val="FF0000"/>
                </a:solidFill>
              </a:rPr>
            </a:br>
            <a:r>
              <a:rPr lang="en-US" dirty="0">
                <a:solidFill>
                  <a:srgbClr val="FF0000"/>
                </a:solidFill>
              </a:rPr>
              <a:t>Agra south -</a:t>
            </a:r>
            <a:r>
              <a:rPr lang="en-US" dirty="0" err="1">
                <a:solidFill>
                  <a:srgbClr val="FF0000"/>
                </a:solidFill>
              </a:rPr>
              <a:t>Bhulmati</a:t>
            </a:r>
            <a:r>
              <a:rPr lang="en-US" dirty="0">
                <a:solidFill>
                  <a:srgbClr val="FF0000"/>
                </a:solidFill>
              </a:rPr>
              <a:t> </a:t>
            </a:r>
            <a:br>
              <a:rPr lang="en-US" dirty="0">
                <a:solidFill>
                  <a:srgbClr val="FF0000"/>
                </a:solidFill>
              </a:rPr>
            </a:br>
            <a:r>
              <a:rPr lang="en-US" dirty="0">
                <a:solidFill>
                  <a:srgbClr val="FF0000"/>
                </a:solidFill>
              </a:rPr>
              <a:t>Agra north- </a:t>
            </a:r>
            <a:r>
              <a:rPr lang="en-US" dirty="0" err="1">
                <a:solidFill>
                  <a:srgbClr val="FF0000"/>
                </a:solidFill>
              </a:rPr>
              <a:t>Rajmani</a:t>
            </a:r>
            <a:r>
              <a:rPr lang="en-US" dirty="0">
                <a:solidFill>
                  <a:srgbClr val="FF0000"/>
                </a:solidFill>
              </a:rPr>
              <a:t> </a:t>
            </a:r>
            <a:br>
              <a:rPr lang="en-US" dirty="0">
                <a:solidFill>
                  <a:srgbClr val="FF0000"/>
                </a:solidFill>
              </a:rPr>
            </a:br>
            <a:r>
              <a:rPr lang="en-US" dirty="0" err="1">
                <a:solidFill>
                  <a:srgbClr val="FF0000"/>
                </a:solidFill>
              </a:rPr>
              <a:t>Etmadpur</a:t>
            </a:r>
            <a:r>
              <a:rPr lang="en-US" dirty="0">
                <a:solidFill>
                  <a:srgbClr val="FF0000"/>
                </a:solidFill>
              </a:rPr>
              <a:t> -</a:t>
            </a:r>
            <a:r>
              <a:rPr lang="en-US" dirty="0" err="1">
                <a:solidFill>
                  <a:srgbClr val="FF0000"/>
                </a:solidFill>
              </a:rPr>
              <a:t>Tija</a:t>
            </a:r>
            <a:br>
              <a:rPr lang="en-US" dirty="0">
                <a:solidFill>
                  <a:srgbClr val="FF0000"/>
                </a:solidFill>
              </a:rPr>
            </a:br>
            <a:r>
              <a:rPr lang="en-US" dirty="0" err="1">
                <a:solidFill>
                  <a:srgbClr val="FF0000"/>
                </a:solidFill>
              </a:rPr>
              <a:t>Jalesar</a:t>
            </a:r>
            <a:r>
              <a:rPr lang="en-US" dirty="0">
                <a:solidFill>
                  <a:srgbClr val="FF0000"/>
                </a:solidFill>
              </a:rPr>
              <a:t> -</a:t>
            </a:r>
            <a:r>
              <a:rPr lang="en-US" dirty="0" err="1">
                <a:solidFill>
                  <a:srgbClr val="FF0000"/>
                </a:solidFill>
              </a:rPr>
              <a:t>sitara</a:t>
            </a:r>
            <a:endParaRPr lang="en-US" dirty="0">
              <a:solidFill>
                <a:srgbClr val="FF0000"/>
              </a:solidFill>
            </a:endParaRPr>
          </a:p>
        </p:txBody>
      </p:sp>
    </p:spTree>
    <p:extLst>
      <p:ext uri="{BB962C8B-B14F-4D97-AF65-F5344CB8AC3E}">
        <p14:creationId xmlns:p14="http://schemas.microsoft.com/office/powerpoint/2010/main" val="1957587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a:xfrm>
            <a:off x="1154954" y="2050742"/>
            <a:ext cx="8761413" cy="2601156"/>
          </a:xfrm>
        </p:spPr>
        <p:txBody>
          <a:bodyPr>
            <a:normAutofit/>
          </a:bodyPr>
          <a:lstStyle/>
          <a:p>
            <a:r>
              <a:rPr lang="en-US" altLang="zh-CN" dirty="0">
                <a:solidFill>
                  <a:srgbClr val="FF0000"/>
                </a:solidFill>
              </a:rPr>
              <a:t>New SMLA List</a:t>
            </a:r>
            <a:br>
              <a:rPr lang="en-US" altLang="zh-CN" dirty="0">
                <a:solidFill>
                  <a:srgbClr val="FF0000"/>
                </a:solidFill>
              </a:rPr>
            </a:br>
            <a:r>
              <a:rPr lang="en-US" altLang="zh-CN" dirty="0">
                <a:solidFill>
                  <a:srgbClr val="FF0000"/>
                </a:solidFill>
              </a:rPr>
              <a:t>July pal</a:t>
            </a:r>
            <a:br>
              <a:rPr lang="en-US" altLang="zh-CN" dirty="0">
                <a:solidFill>
                  <a:srgbClr val="FF0000"/>
                </a:solidFill>
              </a:rPr>
            </a:br>
            <a:r>
              <a:rPr lang="en-US" altLang="zh-CN" dirty="0">
                <a:solidFill>
                  <a:srgbClr val="FF0000"/>
                </a:solidFill>
              </a:rPr>
              <a:t>Sanjay</a:t>
            </a:r>
            <a:br>
              <a:rPr lang="en-US" altLang="zh-CN" dirty="0">
                <a:solidFill>
                  <a:srgbClr val="FF0000"/>
                </a:solidFill>
              </a:rPr>
            </a:br>
            <a:r>
              <a:rPr lang="en-US" altLang="zh-CN" dirty="0">
                <a:solidFill>
                  <a:srgbClr val="FF0000"/>
                </a:solidFill>
              </a:rPr>
              <a:t>Neha</a:t>
            </a:r>
            <a:endParaRPr lang="en-US" dirty="0">
              <a:solidFill>
                <a:srgbClr val="FF0000"/>
              </a:solidFill>
            </a:endParaRPr>
          </a:p>
        </p:txBody>
      </p:sp>
    </p:spTree>
    <p:extLst>
      <p:ext uri="{BB962C8B-B14F-4D97-AF65-F5344CB8AC3E}">
        <p14:creationId xmlns:p14="http://schemas.microsoft.com/office/powerpoint/2010/main" val="1191312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a:xfrm>
            <a:off x="252817" y="464184"/>
            <a:ext cx="9905998" cy="1478570"/>
          </a:xfrm>
        </p:spPr>
        <p:txBody>
          <a:bodyPr/>
          <a:lstStyle/>
          <a:p>
            <a:r>
              <a:rPr lang="en-US" altLang="zh-CN" sz="6300"/>
              <a:t>Troop churches</a:t>
            </a:r>
            <a:endParaRPr lang="en-US"/>
          </a:p>
        </p:txBody>
      </p:sp>
      <p:sp>
        <p:nvSpPr>
          <p:cNvPr id="1048696" name="Content Placeholder 2"/>
          <p:cNvSpPr>
            <a:spLocks noGrp="1"/>
          </p:cNvSpPr>
          <p:nvPr>
            <p:ph idx="1"/>
          </p:nvPr>
        </p:nvSpPr>
        <p:spPr>
          <a:xfrm>
            <a:off x="1523486" y="2583402"/>
            <a:ext cx="5365320" cy="4549956"/>
          </a:xfrm>
        </p:spPr>
        <p:txBody>
          <a:bodyPr>
            <a:normAutofit/>
          </a:bodyPr>
          <a:lstStyle/>
          <a:p>
            <a:pPr marL="0" indent="0">
              <a:buNone/>
            </a:pPr>
            <a:r>
              <a:rPr lang="en-US" altLang="zh-CN" sz="3200"/>
              <a:t>Moses troop church </a:t>
            </a:r>
            <a:r>
              <a:rPr lang="zh-CN" altLang="en-US" sz="3200"/>
              <a:t> </a:t>
            </a:r>
            <a:endParaRPr lang="en-US" altLang="zh-CN" sz="3200"/>
          </a:p>
          <a:p>
            <a:pPr marL="0" indent="0">
              <a:buNone/>
            </a:pPr>
            <a:r>
              <a:rPr lang="en-US" altLang="zh-CN" sz="3200"/>
              <a:t>Leader-Poonam</a:t>
            </a:r>
            <a:r>
              <a:rPr lang="zh-CN" altLang="en-US" sz="3200"/>
              <a:t> </a:t>
            </a:r>
            <a:endParaRPr lang="zh-CN" altLang="en-US"/>
          </a:p>
          <a:p>
            <a:pPr marL="0" indent="0">
              <a:buNone/>
            </a:pPr>
            <a:r>
              <a:rPr lang="en-US" altLang="zh-CN" sz="3200"/>
              <a:t>Members</a:t>
            </a:r>
            <a:r>
              <a:rPr lang="zh-CN" altLang="en-US" sz="3200"/>
              <a:t> </a:t>
            </a:r>
            <a:r>
              <a:rPr lang="en-US" altLang="zh-CN" sz="3200"/>
              <a:t>–11 </a:t>
            </a:r>
            <a:r>
              <a:rPr lang="zh-CN" altLang="en-US" sz="3200"/>
              <a:t> </a:t>
            </a:r>
            <a:endParaRPr lang="zh-CN" altLang="en-US"/>
          </a:p>
          <a:p>
            <a:pPr marL="0" indent="0">
              <a:buNone/>
            </a:pPr>
            <a:endParaRPr lang="zh-CN" altLang="en-US"/>
          </a:p>
          <a:p>
            <a:pPr marL="0" indent="0">
              <a:buNone/>
            </a:pPr>
            <a:endParaRPr lang="en-US" altLang="zh-CN" sz="3200"/>
          </a:p>
          <a:p>
            <a:pPr marL="0" indent="0">
              <a:buNone/>
            </a:pPr>
            <a:endParaRPr lang="en-US" sz="3200"/>
          </a:p>
        </p:txBody>
      </p:sp>
    </p:spTree>
    <p:extLst>
      <p:ext uri="{BB962C8B-B14F-4D97-AF65-F5344CB8AC3E}">
        <p14:creationId xmlns:p14="http://schemas.microsoft.com/office/powerpoint/2010/main" val="3153259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048696"/>
          <p:cNvSpPr>
            <a:spLocks noGrp="1"/>
          </p:cNvSpPr>
          <p:nvPr>
            <p:ph type="title"/>
          </p:nvPr>
        </p:nvSpPr>
        <p:spPr>
          <a:xfrm>
            <a:off x="914400" y="770916"/>
            <a:ext cx="8991598" cy="1478570"/>
          </a:xfrm>
        </p:spPr>
        <p:txBody>
          <a:bodyPr/>
          <a:lstStyle/>
          <a:p>
            <a:r>
              <a:rPr lang="en-US" altLang="zh-CN" sz="5900" dirty="0"/>
              <a:t>Troop Churches </a:t>
            </a:r>
            <a:endParaRPr lang="en-US" dirty="0"/>
          </a:p>
        </p:txBody>
      </p:sp>
      <p:sp>
        <p:nvSpPr>
          <p:cNvPr id="1048698" name="Content Placeholder 1048697"/>
          <p:cNvSpPr>
            <a:spLocks noGrp="1"/>
          </p:cNvSpPr>
          <p:nvPr>
            <p:ph idx="1"/>
          </p:nvPr>
        </p:nvSpPr>
        <p:spPr/>
        <p:txBody>
          <a:bodyPr/>
          <a:lstStyle/>
          <a:p>
            <a:pPr marL="0" indent="0">
              <a:buNone/>
            </a:pPr>
            <a:r>
              <a:rPr lang="en-US" altLang="zh-CN" sz="4700"/>
              <a:t>Ruth Troop Church</a:t>
            </a:r>
            <a:endParaRPr lang="en-US"/>
          </a:p>
          <a:p>
            <a:r>
              <a:rPr lang="en-US" altLang="zh-CN" sz="4700"/>
              <a:t> Leader-Sunita zambre</a:t>
            </a:r>
            <a:endParaRPr lang="en-US"/>
          </a:p>
          <a:p>
            <a:r>
              <a:rPr lang="en-US" altLang="zh-CN" sz="4700"/>
              <a:t>Members-8(On line)</a:t>
            </a:r>
            <a:endParaRPr lang="en-US"/>
          </a:p>
        </p:txBody>
      </p:sp>
    </p:spTree>
    <p:extLst>
      <p:ext uri="{BB962C8B-B14F-4D97-AF65-F5344CB8AC3E}">
        <p14:creationId xmlns:p14="http://schemas.microsoft.com/office/powerpoint/2010/main" val="18875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048698"/>
          <p:cNvSpPr>
            <a:spLocks noGrp="1"/>
          </p:cNvSpPr>
          <p:nvPr>
            <p:ph type="ctrTitle"/>
          </p:nvPr>
        </p:nvSpPr>
        <p:spPr>
          <a:xfrm>
            <a:off x="639192" y="755098"/>
            <a:ext cx="8152383" cy="2387600"/>
          </a:xfrm>
        </p:spPr>
        <p:txBody>
          <a:bodyPr>
            <a:normAutofit/>
          </a:bodyPr>
          <a:lstStyle/>
          <a:p>
            <a:r>
              <a:rPr lang="en-US" altLang="zh-CN" dirty="0"/>
              <a:t>Troop Church </a:t>
            </a:r>
            <a:br>
              <a:rPr lang="en-US" altLang="zh-CN" dirty="0"/>
            </a:br>
            <a:endParaRPr lang="en-US" dirty="0"/>
          </a:p>
        </p:txBody>
      </p:sp>
      <p:sp>
        <p:nvSpPr>
          <p:cNvPr id="1048700" name="Subtitle 1048699"/>
          <p:cNvSpPr>
            <a:spLocks noGrp="1"/>
          </p:cNvSpPr>
          <p:nvPr>
            <p:ph type="subTitle" idx="1"/>
          </p:nvPr>
        </p:nvSpPr>
        <p:spPr>
          <a:xfrm>
            <a:off x="763480" y="3142697"/>
            <a:ext cx="4438835" cy="1655762"/>
          </a:xfrm>
        </p:spPr>
        <p:txBody>
          <a:bodyPr>
            <a:normAutofit fontScale="55000" lnSpcReduction="20000"/>
          </a:bodyPr>
          <a:lstStyle/>
          <a:p>
            <a:r>
              <a:rPr lang="en-US" altLang="zh-CN" sz="4400" dirty="0">
                <a:solidFill>
                  <a:srgbClr val="FFFFFF"/>
                </a:solidFill>
              </a:rPr>
              <a:t>Samuel Troop Church</a:t>
            </a:r>
            <a:endParaRPr lang="en-US" dirty="0"/>
          </a:p>
          <a:p>
            <a:r>
              <a:rPr lang="en-US" altLang="zh-CN" sz="4400" dirty="0">
                <a:solidFill>
                  <a:srgbClr val="FFFFFF"/>
                </a:solidFill>
              </a:rPr>
              <a:t>Leader-</a:t>
            </a:r>
            <a:r>
              <a:rPr lang="en-US" altLang="zh-CN" sz="4400" dirty="0" err="1">
                <a:solidFill>
                  <a:srgbClr val="FFFFFF"/>
                </a:solidFill>
              </a:rPr>
              <a:t>Menka</a:t>
            </a:r>
            <a:endParaRPr lang="en-US" dirty="0"/>
          </a:p>
          <a:p>
            <a:r>
              <a:rPr lang="en-US" altLang="zh-CN" sz="4400" dirty="0">
                <a:solidFill>
                  <a:srgbClr val="FFFFFF"/>
                </a:solidFill>
              </a:rPr>
              <a:t> Members -12</a:t>
            </a:r>
            <a:endParaRPr lang="en-US" dirty="0"/>
          </a:p>
        </p:txBody>
      </p:sp>
      <p:pic>
        <p:nvPicPr>
          <p:cNvPr id="2097161" name="Picture 2097160"/>
          <p:cNvPicPr>
            <a:picLocks/>
          </p:cNvPicPr>
          <p:nvPr/>
        </p:nvPicPr>
        <p:blipFill>
          <a:blip r:embed="rId2"/>
          <a:stretch>
            <a:fillRect/>
          </a:stretch>
        </p:blipFill>
        <p:spPr>
          <a:xfrm>
            <a:off x="5778211" y="0"/>
            <a:ext cx="6261890" cy="6858000"/>
          </a:xfrm>
          <a:prstGeom prst="rect">
            <a:avLst/>
          </a:prstGeom>
        </p:spPr>
      </p:pic>
    </p:spTree>
    <p:extLst>
      <p:ext uri="{BB962C8B-B14F-4D97-AF65-F5344CB8AC3E}">
        <p14:creationId xmlns:p14="http://schemas.microsoft.com/office/powerpoint/2010/main" val="2985850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048700"/>
          <p:cNvSpPr>
            <a:spLocks noGrp="1"/>
          </p:cNvSpPr>
          <p:nvPr>
            <p:ph type="ctrTitle"/>
          </p:nvPr>
        </p:nvSpPr>
        <p:spPr/>
        <p:txBody>
          <a:bodyPr/>
          <a:lstStyle/>
          <a:p>
            <a:r>
              <a:rPr lang="en-US" altLang="zh-CN" dirty="0"/>
              <a:t>Troop Church </a:t>
            </a:r>
            <a:endParaRPr lang="en-US" dirty="0"/>
          </a:p>
        </p:txBody>
      </p:sp>
      <p:sp>
        <p:nvSpPr>
          <p:cNvPr id="1048702" name="Subtitle 1048701"/>
          <p:cNvSpPr>
            <a:spLocks noGrp="1"/>
          </p:cNvSpPr>
          <p:nvPr>
            <p:ph type="subTitle" idx="1"/>
          </p:nvPr>
        </p:nvSpPr>
        <p:spPr/>
        <p:txBody>
          <a:bodyPr>
            <a:normAutofit fontScale="77500" lnSpcReduction="20000"/>
          </a:bodyPr>
          <a:lstStyle/>
          <a:p>
            <a:r>
              <a:rPr lang="en-US" altLang="zh-CN">
                <a:solidFill>
                  <a:srgbClr val="FFFFFF"/>
                </a:solidFill>
              </a:rPr>
              <a:t>Bethlehem Troop  church</a:t>
            </a:r>
            <a:endParaRPr lang="en-US">
              <a:solidFill>
                <a:srgbClr val="FFFFFF"/>
              </a:solidFill>
            </a:endParaRPr>
          </a:p>
          <a:p>
            <a:r>
              <a:rPr lang="en-US" altLang="zh-CN">
                <a:solidFill>
                  <a:srgbClr val="FFFFFF"/>
                </a:solidFill>
              </a:rPr>
              <a:t>Leader -Sita</a:t>
            </a:r>
            <a:endParaRPr lang="en-US">
              <a:solidFill>
                <a:srgbClr val="FFFFFF"/>
              </a:solidFill>
            </a:endParaRPr>
          </a:p>
          <a:p>
            <a:r>
              <a:rPr lang="en-US" altLang="zh-CN">
                <a:solidFill>
                  <a:srgbClr val="FFFFFF"/>
                </a:solidFill>
              </a:rPr>
              <a:t>Members-9</a:t>
            </a:r>
            <a:endParaRPr lang="en-US">
              <a:solidFill>
                <a:srgbClr val="FFFFFF"/>
              </a:solidFill>
            </a:endParaRPr>
          </a:p>
        </p:txBody>
      </p:sp>
    </p:spTree>
    <p:extLst>
      <p:ext uri="{BB962C8B-B14F-4D97-AF65-F5344CB8AC3E}">
        <p14:creationId xmlns:p14="http://schemas.microsoft.com/office/powerpoint/2010/main" val="339460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2514824" y="558800"/>
            <a:ext cx="6045200" cy="2672080"/>
          </a:xfrm>
        </p:spPr>
        <p:txBody>
          <a:bodyPr>
            <a:normAutofit fontScale="90000"/>
          </a:bodyPr>
          <a:lstStyle/>
          <a:p>
            <a:pPr algn="ctr"/>
            <a:r>
              <a:rPr lang="en-US" sz="6000" b="1" cap="none" spc="50" dirty="0">
                <a:ln w="9525" cmpd="sng">
                  <a:solidFill>
                    <a:schemeClr val="accent1"/>
                  </a:solidFill>
                  <a:prstDash val="solid"/>
                </a:ln>
                <a:solidFill>
                  <a:srgbClr val="FFC000"/>
                </a:solidFill>
                <a:effectLst>
                  <a:glow rad="38100">
                    <a:schemeClr val="accent1">
                      <a:alpha val="40000"/>
                    </a:schemeClr>
                  </a:glow>
                </a:effectLst>
              </a:rPr>
              <a:t>PRAISE REPORT </a:t>
            </a:r>
            <a:br>
              <a:rPr lang="en-US" sz="6000" b="1" cap="none" spc="50" dirty="0">
                <a:ln w="9525" cmpd="sng">
                  <a:solidFill>
                    <a:schemeClr val="accent1"/>
                  </a:solidFill>
                  <a:prstDash val="solid"/>
                </a:ln>
                <a:solidFill>
                  <a:srgbClr val="FFC000"/>
                </a:solidFill>
                <a:effectLst>
                  <a:glow rad="38100">
                    <a:schemeClr val="accent1">
                      <a:alpha val="40000"/>
                    </a:schemeClr>
                  </a:glow>
                </a:effectLst>
              </a:rPr>
            </a:br>
            <a:r>
              <a:rPr lang="en-US" sz="6000" b="1" cap="none" spc="50" dirty="0">
                <a:ln w="9525" cmpd="sng">
                  <a:solidFill>
                    <a:schemeClr val="accent1"/>
                  </a:solidFill>
                  <a:prstDash val="solid"/>
                </a:ln>
                <a:solidFill>
                  <a:srgbClr val="FFC000"/>
                </a:solidFill>
                <a:effectLst>
                  <a:glow rad="38100">
                    <a:schemeClr val="accent1">
                      <a:alpha val="40000"/>
                    </a:schemeClr>
                  </a:glow>
                </a:effectLst>
              </a:rPr>
              <a:t>OF</a:t>
            </a:r>
            <a:br>
              <a:rPr lang="en-US" sz="6000" b="1" cap="none" spc="50" dirty="0">
                <a:ln w="9525" cmpd="sng">
                  <a:solidFill>
                    <a:schemeClr val="accent1"/>
                  </a:solidFill>
                  <a:prstDash val="solid"/>
                </a:ln>
                <a:solidFill>
                  <a:srgbClr val="FFC000"/>
                </a:solidFill>
                <a:effectLst>
                  <a:glow rad="38100">
                    <a:schemeClr val="accent1">
                      <a:alpha val="40000"/>
                    </a:schemeClr>
                  </a:glow>
                </a:effectLst>
              </a:rPr>
            </a:br>
            <a:r>
              <a:rPr lang="en-US" sz="6000" b="1" cap="none" spc="50" dirty="0">
                <a:ln w="9525" cmpd="sng">
                  <a:solidFill>
                    <a:schemeClr val="accent1"/>
                  </a:solidFill>
                  <a:prstDash val="solid"/>
                </a:ln>
                <a:solidFill>
                  <a:srgbClr val="FFC000"/>
                </a:solidFill>
                <a:effectLst>
                  <a:glow rad="38100">
                    <a:schemeClr val="accent1">
                      <a:alpha val="40000"/>
                    </a:schemeClr>
                  </a:glow>
                </a:effectLst>
              </a:rPr>
              <a:t>DELHI</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a:bodyPr>
          <a:lstStyle/>
          <a:p>
            <a:endParaRPr lang="en-US" sz="2800" b="1" spc="0" dirty="0">
              <a:ln w="13462">
                <a:solidFill>
                  <a:schemeClr val="bg1"/>
                </a:solidFill>
                <a:prstDash val="solid"/>
              </a:ln>
              <a:solidFill>
                <a:srgbClr val="FF0000"/>
              </a:solidFill>
              <a:effectLst>
                <a:outerShdw dist="38100" dir="2700000" algn="bl" rotWithShape="0">
                  <a:schemeClr val="accent5"/>
                </a:outerShdw>
              </a:effectLst>
            </a:endParaRPr>
          </a:p>
          <a:p>
            <a:r>
              <a:rPr lang="en-US" sz="2800" b="1" dirty="0">
                <a:ln w="13462">
                  <a:solidFill>
                    <a:schemeClr val="bg1"/>
                  </a:solidFill>
                  <a:prstDash val="solid"/>
                </a:ln>
                <a:solidFill>
                  <a:srgbClr val="FF0000"/>
                </a:solidFill>
                <a:effectLst>
                  <a:outerShdw dist="38100" dir="2700000" algn="bl" rotWithShape="0">
                    <a:schemeClr val="accent5"/>
                  </a:outerShdw>
                </a:effectLst>
              </a:rPr>
              <a:t>DECEM</a:t>
            </a:r>
            <a:r>
              <a:rPr lang="en-US" sz="2800" b="1" spc="0" dirty="0">
                <a:ln w="13462">
                  <a:solidFill>
                    <a:schemeClr val="bg1"/>
                  </a:solidFill>
                  <a:prstDash val="solid"/>
                </a:ln>
                <a:solidFill>
                  <a:srgbClr val="FF0000"/>
                </a:solidFill>
                <a:effectLst>
                  <a:outerShdw dist="38100" dir="2700000" algn="bl" rotWithShape="0">
                    <a:schemeClr val="accent5"/>
                  </a:outerShdw>
                </a:effectLst>
              </a:rPr>
              <a:t>BER 2021</a:t>
            </a:r>
          </a:p>
        </p:txBody>
      </p:sp>
      <p:pic>
        <p:nvPicPr>
          <p:cNvPr id="6" name="Picture 5">
            <a:extLst>
              <a:ext uri="{FF2B5EF4-FFF2-40B4-BE49-F238E27FC236}">
                <a16:creationId xmlns:a16="http://schemas.microsoft.com/office/drawing/2014/main" id="{E9CE3EAE-746E-4BB0-82A9-BDD240AC3FF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166645" y="3680319"/>
            <a:ext cx="3349323" cy="2237402"/>
          </a:xfrm>
          <a:prstGeom prst="rect">
            <a:avLst/>
          </a:prstGeom>
          <a:ln>
            <a:solidFill>
              <a:schemeClr val="accent2">
                <a:lumMod val="75000"/>
              </a:schemeClr>
            </a:solidFill>
          </a:ln>
          <a:effectLst>
            <a:softEdge rad="112500"/>
          </a:effectLst>
        </p:spPr>
      </p:pic>
    </p:spTree>
    <p:extLst>
      <p:ext uri="{BB962C8B-B14F-4D97-AF65-F5344CB8AC3E}">
        <p14:creationId xmlns:p14="http://schemas.microsoft.com/office/powerpoint/2010/main" val="3211068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p:txBody>
          <a:bodyPr/>
          <a:lstStyle/>
          <a:p>
            <a:r>
              <a:rPr lang="en-US" altLang="zh-CN" sz="4600"/>
              <a:t>Testimonies </a:t>
            </a:r>
            <a:endParaRPr lang="en-US"/>
          </a:p>
        </p:txBody>
      </p:sp>
      <p:pic>
        <p:nvPicPr>
          <p:cNvPr id="2097174" name="Picture 2097173"/>
          <p:cNvPicPr>
            <a:picLocks/>
          </p:cNvPicPr>
          <p:nvPr/>
        </p:nvPicPr>
        <p:blipFill>
          <a:blip r:embed="rId2"/>
          <a:stretch>
            <a:fillRect/>
          </a:stretch>
        </p:blipFill>
        <p:spPr>
          <a:xfrm>
            <a:off x="66931" y="10274"/>
            <a:ext cx="12255800" cy="6858000"/>
          </a:xfrm>
          <a:prstGeom prst="rect">
            <a:avLst/>
          </a:prstGeom>
        </p:spPr>
      </p:pic>
    </p:spTree>
    <p:extLst>
      <p:ext uri="{BB962C8B-B14F-4D97-AF65-F5344CB8AC3E}">
        <p14:creationId xmlns:p14="http://schemas.microsoft.com/office/powerpoint/2010/main" val="3777417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048703"/>
          <p:cNvSpPr>
            <a:spLocks noGrp="1"/>
          </p:cNvSpPr>
          <p:nvPr>
            <p:ph type="ctrTitle"/>
          </p:nvPr>
        </p:nvSpPr>
        <p:spPr>
          <a:xfrm>
            <a:off x="0" y="2380237"/>
            <a:ext cx="8791575" cy="2097525"/>
          </a:xfrm>
        </p:spPr>
        <p:txBody>
          <a:bodyPr>
            <a:normAutofit/>
          </a:bodyPr>
          <a:lstStyle/>
          <a:p>
            <a:r>
              <a:rPr lang="en-US" altLang="zh-CN" sz="6200"/>
              <a:t>Testimonies Of trooP ChuRch</a:t>
            </a:r>
            <a:endParaRPr lang="en-US"/>
          </a:p>
        </p:txBody>
      </p:sp>
      <p:pic>
        <p:nvPicPr>
          <p:cNvPr id="2097175" name="Picture 2097174"/>
          <p:cNvPicPr>
            <a:picLocks/>
          </p:cNvPicPr>
          <p:nvPr/>
        </p:nvPicPr>
        <p:blipFill>
          <a:blip r:embed="rId2"/>
          <a:stretch>
            <a:fillRect/>
          </a:stretch>
        </p:blipFill>
        <p:spPr>
          <a:xfrm>
            <a:off x="-106463" y="0"/>
            <a:ext cx="12499942" cy="6858000"/>
          </a:xfrm>
          <a:prstGeom prst="rect">
            <a:avLst/>
          </a:prstGeom>
        </p:spPr>
      </p:pic>
    </p:spTree>
    <p:extLst>
      <p:ext uri="{BB962C8B-B14F-4D97-AF65-F5344CB8AC3E}">
        <p14:creationId xmlns:p14="http://schemas.microsoft.com/office/powerpoint/2010/main" val="3279068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2097175"/>
          <p:cNvPicPr>
            <a:picLocks/>
          </p:cNvPicPr>
          <p:nvPr/>
        </p:nvPicPr>
        <p:blipFill>
          <a:blip r:embed="rId2"/>
          <a:stretch>
            <a:fillRect/>
          </a:stretch>
        </p:blipFill>
        <p:spPr>
          <a:xfrm>
            <a:off x="-135977" y="0"/>
            <a:ext cx="12532586" cy="6858000"/>
          </a:xfrm>
          <a:prstGeom prst="rect">
            <a:avLst/>
          </a:prstGeom>
        </p:spPr>
      </p:pic>
    </p:spTree>
    <p:extLst>
      <p:ext uri="{BB962C8B-B14F-4D97-AF65-F5344CB8AC3E}">
        <p14:creationId xmlns:p14="http://schemas.microsoft.com/office/powerpoint/2010/main" val="1789696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048708"/>
          <p:cNvSpPr>
            <a:spLocks noGrp="1"/>
          </p:cNvSpPr>
          <p:nvPr>
            <p:ph type="title"/>
          </p:nvPr>
        </p:nvSpPr>
        <p:spPr/>
        <p:txBody>
          <a:bodyPr/>
          <a:lstStyle/>
          <a:p>
            <a:endParaRPr lang="en-US"/>
          </a:p>
        </p:txBody>
      </p:sp>
      <p:pic>
        <p:nvPicPr>
          <p:cNvPr id="2097179" name="Picture 2097178"/>
          <p:cNvPicPr>
            <a:picLocks/>
          </p:cNvPicPr>
          <p:nvPr/>
        </p:nvPicPr>
        <p:blipFill>
          <a:blip r:embed="rId2"/>
          <a:stretch>
            <a:fillRect/>
          </a:stretch>
        </p:blipFill>
        <p:spPr>
          <a:xfrm>
            <a:off x="-142009" y="0"/>
            <a:ext cx="12494140" cy="6858000"/>
          </a:xfrm>
          <a:prstGeom prst="rect">
            <a:avLst/>
          </a:prstGeom>
        </p:spPr>
      </p:pic>
    </p:spTree>
    <p:extLst>
      <p:ext uri="{BB962C8B-B14F-4D97-AF65-F5344CB8AC3E}">
        <p14:creationId xmlns:p14="http://schemas.microsoft.com/office/powerpoint/2010/main" val="852510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2097179"/>
          <p:cNvPicPr>
            <a:picLocks/>
          </p:cNvPicPr>
          <p:nvPr/>
        </p:nvPicPr>
        <p:blipFill>
          <a:blip r:embed="rId2"/>
          <a:stretch>
            <a:fillRect/>
          </a:stretch>
        </p:blipFill>
        <p:spPr>
          <a:xfrm>
            <a:off x="136960" y="0"/>
            <a:ext cx="11881185" cy="6858000"/>
          </a:xfrm>
          <a:prstGeom prst="rect">
            <a:avLst/>
          </a:prstGeom>
        </p:spPr>
      </p:pic>
    </p:spTree>
    <p:extLst>
      <p:ext uri="{BB962C8B-B14F-4D97-AF65-F5344CB8AC3E}">
        <p14:creationId xmlns:p14="http://schemas.microsoft.com/office/powerpoint/2010/main" val="3239517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Subtitle 1048712"/>
          <p:cNvSpPr>
            <a:spLocks noGrp="1"/>
          </p:cNvSpPr>
          <p:nvPr>
            <p:ph type="subTitle" idx="1"/>
          </p:nvPr>
        </p:nvSpPr>
        <p:spPr>
          <a:xfrm>
            <a:off x="1876424" y="941032"/>
            <a:ext cx="8791575" cy="4316767"/>
          </a:xfrm>
          <a:ln w="63500">
            <a:solidFill>
              <a:srgbClr val="000000"/>
            </a:solidFill>
            <a:prstDash val="solid"/>
          </a:ln>
        </p:spPr>
        <p:txBody>
          <a:bodyPr>
            <a:normAutofit fontScale="47500" lnSpcReduction="20000"/>
          </a:bodyPr>
          <a:lstStyle/>
          <a:p>
            <a:r>
              <a:rPr lang="en-US" altLang="zh-CN" sz="11400" dirty="0"/>
              <a:t>Gift school</a:t>
            </a:r>
            <a:endParaRPr lang="en-US" dirty="0"/>
          </a:p>
          <a:p>
            <a:r>
              <a:rPr lang="en-US" altLang="zh-CN" sz="11400" dirty="0"/>
              <a:t>Healing level2</a:t>
            </a:r>
            <a:endParaRPr lang="en-US" dirty="0"/>
          </a:p>
          <a:p>
            <a:r>
              <a:rPr lang="en-US" altLang="zh-CN" sz="11400" dirty="0"/>
              <a:t>Prophecy level1</a:t>
            </a:r>
            <a:endParaRPr lang="en-US" dirty="0"/>
          </a:p>
          <a:p>
            <a:r>
              <a:rPr lang="en-US" altLang="zh-CN" sz="11400" dirty="0"/>
              <a:t>Hospitality</a:t>
            </a:r>
            <a:endParaRPr lang="en-US" dirty="0"/>
          </a:p>
          <a:p>
            <a:r>
              <a:rPr lang="en-US" altLang="zh-CN" sz="11400" dirty="0" err="1"/>
              <a:t>Frp</a:t>
            </a:r>
            <a:r>
              <a:rPr lang="en-US" altLang="zh-CN" sz="11400" dirty="0"/>
              <a:t> level1</a:t>
            </a:r>
            <a:endParaRPr lang="en-US" dirty="0"/>
          </a:p>
          <a:p>
            <a:endParaRPr lang="en-US" dirty="0"/>
          </a:p>
        </p:txBody>
      </p:sp>
    </p:spTree>
    <p:extLst>
      <p:ext uri="{BB962C8B-B14F-4D97-AF65-F5344CB8AC3E}">
        <p14:creationId xmlns:p14="http://schemas.microsoft.com/office/powerpoint/2010/main" val="2261917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048713"/>
          <p:cNvSpPr>
            <a:spLocks noGrp="1"/>
          </p:cNvSpPr>
          <p:nvPr>
            <p:ph type="ctrTitle"/>
          </p:nvPr>
        </p:nvSpPr>
        <p:spPr/>
        <p:txBody>
          <a:bodyPr/>
          <a:lstStyle/>
          <a:p>
            <a:endParaRPr lang="en-US"/>
          </a:p>
        </p:txBody>
      </p:sp>
      <p:sp>
        <p:nvSpPr>
          <p:cNvPr id="1048715" name="Subtitle 1048714"/>
          <p:cNvSpPr>
            <a:spLocks noGrp="1"/>
          </p:cNvSpPr>
          <p:nvPr>
            <p:ph type="subTitle" idx="1"/>
          </p:nvPr>
        </p:nvSpPr>
        <p:spPr/>
        <p:txBody>
          <a:bodyPr/>
          <a:lstStyle/>
          <a:p>
            <a:endParaRPr lang="en-US"/>
          </a:p>
        </p:txBody>
      </p:sp>
      <p:pic>
        <p:nvPicPr>
          <p:cNvPr id="2097181" name="Picture 2097180"/>
          <p:cNvPicPr>
            <a:picLocks/>
          </p:cNvPicPr>
          <p:nvPr/>
        </p:nvPicPr>
        <p:blipFill>
          <a:blip r:embed="rId2"/>
          <a:stretch>
            <a:fillRect/>
          </a:stretch>
        </p:blipFill>
        <p:spPr>
          <a:xfrm>
            <a:off x="-226059" y="0"/>
            <a:ext cx="12618102" cy="6858000"/>
          </a:xfrm>
          <a:prstGeom prst="rect">
            <a:avLst/>
          </a:prstGeom>
        </p:spPr>
      </p:pic>
    </p:spTree>
    <p:extLst>
      <p:ext uri="{BB962C8B-B14F-4D97-AF65-F5344CB8AC3E}">
        <p14:creationId xmlns:p14="http://schemas.microsoft.com/office/powerpoint/2010/main" val="2534884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048715"/>
          <p:cNvSpPr>
            <a:spLocks noGrp="1"/>
          </p:cNvSpPr>
          <p:nvPr>
            <p:ph type="ctrTitle"/>
          </p:nvPr>
        </p:nvSpPr>
        <p:spPr/>
        <p:txBody>
          <a:bodyPr/>
          <a:lstStyle/>
          <a:p>
            <a:endParaRPr lang="en-US"/>
          </a:p>
        </p:txBody>
      </p:sp>
      <p:sp>
        <p:nvSpPr>
          <p:cNvPr id="1048717" name="Subtitle 1048716"/>
          <p:cNvSpPr>
            <a:spLocks noGrp="1"/>
          </p:cNvSpPr>
          <p:nvPr>
            <p:ph type="subTitle" idx="1"/>
          </p:nvPr>
        </p:nvSpPr>
        <p:spPr/>
        <p:txBody>
          <a:bodyPr/>
          <a:lstStyle/>
          <a:p>
            <a:endParaRPr lang="en-US"/>
          </a:p>
        </p:txBody>
      </p:sp>
      <p:pic>
        <p:nvPicPr>
          <p:cNvPr id="2097183" name="Picture 2097182"/>
          <p:cNvPicPr>
            <a:picLocks/>
          </p:cNvPicPr>
          <p:nvPr/>
        </p:nvPicPr>
        <p:blipFill>
          <a:blip r:embed="rId2"/>
          <a:stretch>
            <a:fillRect/>
          </a:stretch>
        </p:blipFill>
        <p:spPr>
          <a:xfrm>
            <a:off x="15772" y="0"/>
            <a:ext cx="12512136" cy="6858000"/>
          </a:xfrm>
          <a:prstGeom prst="rect">
            <a:avLst/>
          </a:prstGeom>
        </p:spPr>
      </p:pic>
    </p:spTree>
    <p:extLst>
      <p:ext uri="{BB962C8B-B14F-4D97-AF65-F5344CB8AC3E}">
        <p14:creationId xmlns:p14="http://schemas.microsoft.com/office/powerpoint/2010/main" val="1367287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048725"/>
          <p:cNvSpPr>
            <a:spLocks noGrp="1"/>
          </p:cNvSpPr>
          <p:nvPr>
            <p:ph type="title"/>
          </p:nvPr>
        </p:nvSpPr>
        <p:spPr/>
        <p:txBody>
          <a:bodyPr/>
          <a:lstStyle/>
          <a:p>
            <a:r>
              <a:rPr lang="en-US" altLang="zh-CN" sz="4500"/>
              <a:t>Morning Worship </a:t>
            </a:r>
            <a:endParaRPr lang="en-US" sz="4500"/>
          </a:p>
        </p:txBody>
      </p:sp>
      <p:sp>
        <p:nvSpPr>
          <p:cNvPr id="1048727" name="Content Placeholder 1048726"/>
          <p:cNvSpPr>
            <a:spLocks noGrp="1"/>
          </p:cNvSpPr>
          <p:nvPr>
            <p:ph idx="1"/>
          </p:nvPr>
        </p:nvSpPr>
        <p:spPr/>
        <p:txBody>
          <a:bodyPr/>
          <a:lstStyle/>
          <a:p>
            <a:r>
              <a:rPr lang="en-US" altLang="zh-CN" sz="3500"/>
              <a:t>Morning Worship  going on. </a:t>
            </a:r>
            <a:endParaRPr lang="en-US" sz="3500"/>
          </a:p>
          <a:p>
            <a:r>
              <a:rPr lang="en-US" altLang="zh-CN" sz="3500"/>
              <a:t>Morning Worship  Divided into 4 zones.</a:t>
            </a:r>
            <a:endParaRPr lang="en-US" sz="3500"/>
          </a:p>
          <a:p>
            <a:r>
              <a:rPr lang="en-US" altLang="zh-CN" sz="3500"/>
              <a:t>CANA Zone, Tibirias Zone,Sinai Zone,Moriya zone </a:t>
            </a:r>
            <a:endParaRPr lang="en-US" sz="3500"/>
          </a:p>
          <a:p>
            <a:endParaRPr lang="en-US" sz="3500"/>
          </a:p>
        </p:txBody>
      </p:sp>
    </p:spTree>
    <p:extLst>
      <p:ext uri="{BB962C8B-B14F-4D97-AF65-F5344CB8AC3E}">
        <p14:creationId xmlns:p14="http://schemas.microsoft.com/office/powerpoint/2010/main" val="2482200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048727"/>
          <p:cNvSpPr>
            <a:spLocks noGrp="1"/>
          </p:cNvSpPr>
          <p:nvPr>
            <p:ph type="title"/>
          </p:nvPr>
        </p:nvSpPr>
        <p:spPr>
          <a:xfrm>
            <a:off x="1141412" y="1240238"/>
            <a:ext cx="9905998" cy="872647"/>
          </a:xfrm>
        </p:spPr>
        <p:txBody>
          <a:bodyPr/>
          <a:lstStyle/>
          <a:p>
            <a:r>
              <a:rPr lang="en-US" altLang="zh-CN" sz="5100" dirty="0"/>
              <a:t>Night Prayer </a:t>
            </a:r>
            <a:endParaRPr lang="en-US" sz="5100" dirty="0"/>
          </a:p>
        </p:txBody>
      </p:sp>
      <p:sp>
        <p:nvSpPr>
          <p:cNvPr id="1048729" name="Content Placeholder 1048728"/>
          <p:cNvSpPr>
            <a:spLocks noGrp="1"/>
          </p:cNvSpPr>
          <p:nvPr>
            <p:ph idx="1"/>
          </p:nvPr>
        </p:nvSpPr>
        <p:spPr>
          <a:xfrm>
            <a:off x="1366549" y="3428999"/>
            <a:ext cx="7048499" cy="3541714"/>
          </a:xfrm>
        </p:spPr>
        <p:txBody>
          <a:bodyPr/>
          <a:lstStyle/>
          <a:p>
            <a:r>
              <a:rPr lang="en-US" altLang="zh-CN" sz="3400" dirty="0"/>
              <a:t>Night  prayer  is going on every TWICE A MONTH</a:t>
            </a:r>
            <a:endParaRPr lang="en-US" sz="3400" dirty="0"/>
          </a:p>
        </p:txBody>
      </p:sp>
    </p:spTree>
    <p:extLst>
      <p:ext uri="{BB962C8B-B14F-4D97-AF65-F5344CB8AC3E}">
        <p14:creationId xmlns:p14="http://schemas.microsoft.com/office/powerpoint/2010/main" val="202571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itle 9"/>
          <p:cNvSpPr>
            <a:spLocks noGrp="1"/>
          </p:cNvSpPr>
          <p:nvPr>
            <p:ph type="title"/>
          </p:nvPr>
        </p:nvSpPr>
        <p:spPr>
          <a:xfrm>
            <a:off x="4716463" y="642938"/>
            <a:ext cx="6746875" cy="767395"/>
          </a:xfrm>
          <a:prstGeom prst="roundRect">
            <a:avLst>
              <a:gd name="adj" fmla="val 10000"/>
            </a:avLst>
          </a:prstGeom>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ormAutofit fontScale="90000"/>
          </a:bodyPr>
          <a:lstStyle/>
          <a:p>
            <a:pPr algn="ctr"/>
            <a:r>
              <a:rPr lang="en-IN" sz="4800" dirty="0">
                <a:ln w="0"/>
                <a:solidFill>
                  <a:schemeClr val="accent1"/>
                </a:solidFill>
                <a:effectLst>
                  <a:outerShdw blurRad="38100" dist="25400" dir="5400000" algn="ctr" rotWithShape="0">
                    <a:srgbClr val="6E747A">
                      <a:alpha val="43000"/>
                    </a:srgbClr>
                  </a:outerShdw>
                </a:effectLst>
              </a:rPr>
              <a:t>Constituencies </a:t>
            </a:r>
          </a:p>
        </p:txBody>
      </p:sp>
      <p:sp>
        <p:nvSpPr>
          <p:cNvPr id="11" name="Rounded Rectangle 10"/>
          <p:cNvSpPr/>
          <p:nvPr/>
        </p:nvSpPr>
        <p:spPr>
          <a:xfrm>
            <a:off x="4713701" y="1516945"/>
            <a:ext cx="6746960" cy="462245"/>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1. New Delhi</a:t>
            </a:r>
          </a:p>
        </p:txBody>
      </p:sp>
      <p:sp>
        <p:nvSpPr>
          <p:cNvPr id="15" name="Rounded Rectangle 14"/>
          <p:cNvSpPr/>
          <p:nvPr/>
        </p:nvSpPr>
        <p:spPr>
          <a:xfrm>
            <a:off x="4732951" y="2072069"/>
            <a:ext cx="6746960" cy="436024"/>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2. South Delhi</a:t>
            </a:r>
          </a:p>
        </p:txBody>
      </p:sp>
      <p:sp>
        <p:nvSpPr>
          <p:cNvPr id="19" name="Rounded Rectangle 18"/>
          <p:cNvSpPr/>
          <p:nvPr/>
        </p:nvSpPr>
        <p:spPr>
          <a:xfrm>
            <a:off x="4713701" y="2598385"/>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3. East Delhi</a:t>
            </a:r>
          </a:p>
        </p:txBody>
      </p:sp>
      <p:sp>
        <p:nvSpPr>
          <p:cNvPr id="20" name="Rounded Rectangle 19"/>
          <p:cNvSpPr/>
          <p:nvPr/>
        </p:nvSpPr>
        <p:spPr>
          <a:xfrm>
            <a:off x="4713701" y="3130325"/>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4. Chandni Chowk</a:t>
            </a:r>
          </a:p>
        </p:txBody>
      </p:sp>
      <p:sp>
        <p:nvSpPr>
          <p:cNvPr id="21" name="Rounded Rectangle 20"/>
          <p:cNvSpPr/>
          <p:nvPr/>
        </p:nvSpPr>
        <p:spPr>
          <a:xfrm>
            <a:off x="4713701" y="3664661"/>
            <a:ext cx="6746960" cy="443876"/>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5. North East Delhi</a:t>
            </a:r>
          </a:p>
        </p:txBody>
      </p:sp>
      <p:sp>
        <p:nvSpPr>
          <p:cNvPr id="22" name="Rounded Rectangle 21"/>
          <p:cNvSpPr/>
          <p:nvPr/>
        </p:nvSpPr>
        <p:spPr>
          <a:xfrm>
            <a:off x="4732951" y="4176078"/>
            <a:ext cx="6746960" cy="447168"/>
          </a:xfrm>
          <a:prstGeom prst="roundRect">
            <a:avLst>
              <a:gd name="adj" fmla="val 10000"/>
            </a:avLst>
          </a:prstGeom>
          <a:gradFill>
            <a:gsLst>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6. North West Delhi</a:t>
            </a:r>
          </a:p>
        </p:txBody>
      </p:sp>
      <p:sp>
        <p:nvSpPr>
          <p:cNvPr id="23" name="Rounded Rectangle 22"/>
          <p:cNvSpPr/>
          <p:nvPr/>
        </p:nvSpPr>
        <p:spPr>
          <a:xfrm>
            <a:off x="4713701" y="4729296"/>
            <a:ext cx="6746960" cy="451102"/>
          </a:xfrm>
          <a:prstGeom prst="roundRect">
            <a:avLst>
              <a:gd name="adj" fmla="val 10000"/>
            </a:avLst>
          </a:prstGeom>
          <a:gradFill>
            <a:gsLst>
              <a:gs pos="27528">
                <a:srgbClr val="F6CCD7"/>
              </a:gs>
              <a:gs pos="7326">
                <a:srgbClr val="FBE8E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IN" b="1" dirty="0">
                <a:ln w="0"/>
                <a:solidFill>
                  <a:schemeClr val="tx1"/>
                </a:solidFill>
                <a:effectLst>
                  <a:outerShdw blurRad="38100" dist="19050" dir="2700000" algn="tl" rotWithShape="0">
                    <a:schemeClr val="dk1">
                      <a:alpha val="40000"/>
                    </a:schemeClr>
                  </a:outerShdw>
                </a:effectLst>
              </a:rPr>
              <a:t>7. West Delhi</a:t>
            </a:r>
          </a:p>
        </p:txBody>
      </p:sp>
      <p:pic>
        <p:nvPicPr>
          <p:cNvPr id="16" name="Picture 15">
            <a:extLst>
              <a:ext uri="{FF2B5EF4-FFF2-40B4-BE49-F238E27FC236}">
                <a16:creationId xmlns:a16="http://schemas.microsoft.com/office/drawing/2014/main" id="{44A2036B-0EAF-43E7-97FB-BFE4DD8BF533}"/>
              </a:ext>
            </a:extLst>
          </p:cNvPr>
          <p:cNvPicPr>
            <a:picLocks noChangeAspect="1"/>
          </p:cNvPicPr>
          <p:nvPr/>
        </p:nvPicPr>
        <p:blipFill>
          <a:blip r:embed="rId3"/>
          <a:stretch>
            <a:fillRect/>
          </a:stretch>
        </p:blipFill>
        <p:spPr>
          <a:xfrm>
            <a:off x="334614" y="154830"/>
            <a:ext cx="3348008" cy="2511006"/>
          </a:xfrm>
          <a:prstGeom prst="rect">
            <a:avLst/>
          </a:prstGeom>
          <a:effectLst>
            <a:glow rad="127000">
              <a:schemeClr val="accent1">
                <a:alpha val="0"/>
              </a:schemeClr>
            </a:glow>
          </a:effectLst>
        </p:spPr>
      </p:pic>
      <p:pic>
        <p:nvPicPr>
          <p:cNvPr id="18" name="Picture 17">
            <a:extLst>
              <a:ext uri="{FF2B5EF4-FFF2-40B4-BE49-F238E27FC236}">
                <a16:creationId xmlns:a16="http://schemas.microsoft.com/office/drawing/2014/main" id="{17959558-D3AF-496C-BE51-8CF1A8B27AC7}"/>
              </a:ext>
            </a:extLst>
          </p:cNvPr>
          <p:cNvPicPr>
            <a:picLocks noChangeAspect="1"/>
          </p:cNvPicPr>
          <p:nvPr/>
        </p:nvPicPr>
        <p:blipFill>
          <a:blip r:embed="rId4"/>
          <a:stretch>
            <a:fillRect/>
          </a:stretch>
        </p:blipFill>
        <p:spPr>
          <a:xfrm>
            <a:off x="382681" y="2769046"/>
            <a:ext cx="3299941" cy="1828800"/>
          </a:xfrm>
          <a:prstGeom prst="rect">
            <a:avLst/>
          </a:prstGeom>
        </p:spPr>
      </p:pic>
      <p:pic>
        <p:nvPicPr>
          <p:cNvPr id="27" name="Picture 26">
            <a:extLst>
              <a:ext uri="{FF2B5EF4-FFF2-40B4-BE49-F238E27FC236}">
                <a16:creationId xmlns:a16="http://schemas.microsoft.com/office/drawing/2014/main" id="{254BEB0E-53DC-4E5E-881E-B066818AE114}"/>
              </a:ext>
            </a:extLst>
          </p:cNvPr>
          <p:cNvPicPr>
            <a:picLocks noChangeAspect="1"/>
          </p:cNvPicPr>
          <p:nvPr/>
        </p:nvPicPr>
        <p:blipFill>
          <a:blip r:embed="rId5"/>
          <a:stretch>
            <a:fillRect/>
          </a:stretch>
        </p:blipFill>
        <p:spPr>
          <a:xfrm>
            <a:off x="334614" y="4782874"/>
            <a:ext cx="3299941" cy="2012964"/>
          </a:xfrm>
          <a:prstGeom prst="rect">
            <a:avLst/>
          </a:prstGeom>
        </p:spPr>
      </p:pic>
    </p:spTree>
    <p:extLst>
      <p:ext uri="{BB962C8B-B14F-4D97-AF65-F5344CB8AC3E}">
        <p14:creationId xmlns:p14="http://schemas.microsoft.com/office/powerpoint/2010/main" val="25499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048731"/>
          <p:cNvSpPr>
            <a:spLocks noGrp="1"/>
          </p:cNvSpPr>
          <p:nvPr>
            <p:ph type="title"/>
          </p:nvPr>
        </p:nvSpPr>
        <p:spPr/>
        <p:txBody>
          <a:bodyPr/>
          <a:lstStyle/>
          <a:p>
            <a:r>
              <a:rPr lang="en-US" altLang="zh-CN" sz="6200"/>
              <a:t>Prophetic  Prayer </a:t>
            </a:r>
            <a:endParaRPr lang="en-US"/>
          </a:p>
        </p:txBody>
      </p:sp>
      <p:sp>
        <p:nvSpPr>
          <p:cNvPr id="1048733" name="Content Placeholder 1048732"/>
          <p:cNvSpPr>
            <a:spLocks noGrp="1"/>
          </p:cNvSpPr>
          <p:nvPr>
            <p:ph idx="1"/>
          </p:nvPr>
        </p:nvSpPr>
        <p:spPr/>
        <p:txBody>
          <a:bodyPr>
            <a:normAutofit fontScale="88333" lnSpcReduction="20000"/>
          </a:bodyPr>
          <a:lstStyle/>
          <a:p>
            <a:r>
              <a:rPr lang="en-US" altLang="zh-CN" sz="4300"/>
              <a:t>Prophetic  Prayer going on every day. </a:t>
            </a:r>
            <a:endParaRPr lang="en-US"/>
          </a:p>
          <a:p>
            <a:r>
              <a:rPr lang="en-US" altLang="zh-CN" sz="4300"/>
              <a:t>Sol. Menaka is leading Prophetic Prayer.</a:t>
            </a:r>
            <a:endParaRPr lang="en-US"/>
          </a:p>
          <a:p>
            <a:r>
              <a:rPr lang="en-US" altLang="zh-CN" sz="4300"/>
              <a:t>All Sinai Zone members are attending the meetings every day. </a:t>
            </a:r>
            <a:endParaRPr lang="en-US"/>
          </a:p>
          <a:p>
            <a:pPr marL="0" indent="0">
              <a:buNone/>
            </a:pPr>
            <a:endParaRPr lang="en-US"/>
          </a:p>
        </p:txBody>
      </p:sp>
    </p:spTree>
    <p:extLst>
      <p:ext uri="{BB962C8B-B14F-4D97-AF65-F5344CB8AC3E}">
        <p14:creationId xmlns:p14="http://schemas.microsoft.com/office/powerpoint/2010/main" val="4294552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048729"/>
          <p:cNvSpPr>
            <a:spLocks noGrp="1"/>
          </p:cNvSpPr>
          <p:nvPr>
            <p:ph type="title"/>
          </p:nvPr>
        </p:nvSpPr>
        <p:spPr/>
        <p:txBody>
          <a:bodyPr/>
          <a:lstStyle/>
          <a:p>
            <a:r>
              <a:rPr lang="en-US" altLang="zh-CN" sz="5800"/>
              <a:t>Fasting prayer </a:t>
            </a:r>
            <a:endParaRPr lang="en-US"/>
          </a:p>
        </p:txBody>
      </p:sp>
      <p:sp>
        <p:nvSpPr>
          <p:cNvPr id="1048731" name="Content Placeholder 1048730"/>
          <p:cNvSpPr>
            <a:spLocks noGrp="1"/>
          </p:cNvSpPr>
          <p:nvPr>
            <p:ph idx="1"/>
          </p:nvPr>
        </p:nvSpPr>
        <p:spPr>
          <a:xfrm>
            <a:off x="1141411" y="2249487"/>
            <a:ext cx="7226941" cy="3541714"/>
          </a:xfrm>
        </p:spPr>
        <p:txBody>
          <a:bodyPr/>
          <a:lstStyle/>
          <a:p>
            <a:r>
              <a:rPr lang="en-US" altLang="zh-CN" sz="3300" dirty="0"/>
              <a:t>We are conducting  Fasting Prayer  every week. </a:t>
            </a:r>
            <a:endParaRPr lang="en-US" sz="3300" dirty="0"/>
          </a:p>
        </p:txBody>
      </p:sp>
    </p:spTree>
    <p:extLst>
      <p:ext uri="{BB962C8B-B14F-4D97-AF65-F5344CB8AC3E}">
        <p14:creationId xmlns:p14="http://schemas.microsoft.com/office/powerpoint/2010/main" val="3069393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048721"/>
          <p:cNvSpPr>
            <a:spLocks noGrp="1"/>
          </p:cNvSpPr>
          <p:nvPr>
            <p:ph type="ctrTitle"/>
          </p:nvPr>
        </p:nvSpPr>
        <p:spPr/>
        <p:txBody>
          <a:bodyPr/>
          <a:lstStyle/>
          <a:p>
            <a:endParaRPr lang="en-US"/>
          </a:p>
        </p:txBody>
      </p:sp>
      <p:sp>
        <p:nvSpPr>
          <p:cNvPr id="1048723" name="Subtitle 1048722"/>
          <p:cNvSpPr>
            <a:spLocks noGrp="1"/>
          </p:cNvSpPr>
          <p:nvPr>
            <p:ph type="subTitle" idx="1"/>
          </p:nvPr>
        </p:nvSpPr>
        <p:spPr/>
        <p:txBody>
          <a:bodyPr/>
          <a:lstStyle/>
          <a:p>
            <a:endParaRPr lang="en-US"/>
          </a:p>
        </p:txBody>
      </p:sp>
      <p:pic>
        <p:nvPicPr>
          <p:cNvPr id="2097171" name="Picture 2097170"/>
          <p:cNvPicPr>
            <a:picLocks/>
          </p:cNvPicPr>
          <p:nvPr/>
        </p:nvPicPr>
        <p:blipFill>
          <a:blip r:embed="rId2"/>
          <a:stretch>
            <a:fillRect/>
          </a:stretch>
        </p:blipFill>
        <p:spPr>
          <a:xfrm>
            <a:off x="152971" y="0"/>
            <a:ext cx="11886058" cy="6858000"/>
          </a:xfrm>
          <a:prstGeom prst="rect">
            <a:avLst/>
          </a:prstGeom>
        </p:spPr>
      </p:pic>
    </p:spTree>
    <p:extLst>
      <p:ext uri="{BB962C8B-B14F-4D97-AF65-F5344CB8AC3E}">
        <p14:creationId xmlns:p14="http://schemas.microsoft.com/office/powerpoint/2010/main" val="4111718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048723"/>
          <p:cNvSpPr>
            <a:spLocks noGrp="1"/>
          </p:cNvSpPr>
          <p:nvPr>
            <p:ph type="ctrTitle"/>
          </p:nvPr>
        </p:nvSpPr>
        <p:spPr/>
        <p:txBody>
          <a:bodyPr/>
          <a:lstStyle/>
          <a:p>
            <a:endParaRPr lang="en-US"/>
          </a:p>
        </p:txBody>
      </p:sp>
      <p:sp>
        <p:nvSpPr>
          <p:cNvPr id="1048725" name="Subtitle 1048724"/>
          <p:cNvSpPr>
            <a:spLocks noGrp="1"/>
          </p:cNvSpPr>
          <p:nvPr>
            <p:ph type="subTitle" idx="1"/>
          </p:nvPr>
        </p:nvSpPr>
        <p:spPr/>
        <p:txBody>
          <a:bodyPr/>
          <a:lstStyle/>
          <a:p>
            <a:endParaRPr lang="en-US"/>
          </a:p>
        </p:txBody>
      </p:sp>
      <p:pic>
        <p:nvPicPr>
          <p:cNvPr id="2097172" name="Picture 2097171"/>
          <p:cNvPicPr>
            <a:picLocks/>
          </p:cNvPicPr>
          <p:nvPr/>
        </p:nvPicPr>
        <p:blipFill>
          <a:blip r:embed="rId2"/>
          <a:stretch>
            <a:fillRect/>
          </a:stretch>
        </p:blipFill>
        <p:spPr>
          <a:xfrm>
            <a:off x="51955" y="81162"/>
            <a:ext cx="12088090" cy="6736772"/>
          </a:xfrm>
          <a:prstGeom prst="rect">
            <a:avLst/>
          </a:prstGeom>
        </p:spPr>
      </p:pic>
    </p:spTree>
    <p:extLst>
      <p:ext uri="{BB962C8B-B14F-4D97-AF65-F5344CB8AC3E}">
        <p14:creationId xmlns:p14="http://schemas.microsoft.com/office/powerpoint/2010/main" val="2381642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1D84-9280-CE48-8489-940B9B8E427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6A2EBD0-42B9-4C4D-9CDE-2F219C079516}"/>
              </a:ext>
            </a:extLst>
          </p:cNvPr>
          <p:cNvPicPr>
            <a:picLocks noGrp="1" noChangeAspect="1"/>
          </p:cNvPicPr>
          <p:nvPr>
            <p:ph idx="1"/>
          </p:nvPr>
        </p:nvPicPr>
        <p:blipFill>
          <a:blip r:embed="rId2"/>
          <a:stretch>
            <a:fillRect/>
          </a:stretch>
        </p:blipFill>
        <p:spPr>
          <a:xfrm>
            <a:off x="220042" y="1"/>
            <a:ext cx="11971957" cy="6760202"/>
          </a:xfrm>
        </p:spPr>
      </p:pic>
    </p:spTree>
    <p:extLst>
      <p:ext uri="{BB962C8B-B14F-4D97-AF65-F5344CB8AC3E}">
        <p14:creationId xmlns:p14="http://schemas.microsoft.com/office/powerpoint/2010/main" val="639911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0EE4-5B84-4C46-A249-A8977754143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694D4E8-8583-8740-99A6-7F4B69F9B3F2}"/>
              </a:ext>
            </a:extLst>
          </p:cNvPr>
          <p:cNvPicPr>
            <a:picLocks noGrp="1" noChangeAspect="1"/>
          </p:cNvPicPr>
          <p:nvPr>
            <p:ph idx="1"/>
          </p:nvPr>
        </p:nvPicPr>
        <p:blipFill>
          <a:blip r:embed="rId2"/>
          <a:stretch>
            <a:fillRect/>
          </a:stretch>
        </p:blipFill>
        <p:spPr>
          <a:xfrm>
            <a:off x="158920" y="-244491"/>
            <a:ext cx="12033080" cy="7236962"/>
          </a:xfrm>
        </p:spPr>
      </p:pic>
    </p:spTree>
    <p:extLst>
      <p:ext uri="{BB962C8B-B14F-4D97-AF65-F5344CB8AC3E}">
        <p14:creationId xmlns:p14="http://schemas.microsoft.com/office/powerpoint/2010/main" val="3015448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C815-940F-0448-8301-92F40648DF02}"/>
              </a:ext>
            </a:extLst>
          </p:cNvPr>
          <p:cNvSpPr>
            <a:spLocks noGrp="1"/>
          </p:cNvSpPr>
          <p:nvPr>
            <p:ph type="title"/>
          </p:nvPr>
        </p:nvSpPr>
        <p:spPr>
          <a:xfrm>
            <a:off x="727970" y="674703"/>
            <a:ext cx="10644326" cy="1242874"/>
          </a:xfrm>
        </p:spPr>
        <p:txBody>
          <a:bodyPr/>
          <a:lstStyle/>
          <a:p>
            <a:pPr algn="ctr"/>
            <a:r>
              <a:rPr lang="en-US" dirty="0">
                <a:solidFill>
                  <a:schemeClr val="bg1"/>
                </a:solidFill>
              </a:rPr>
              <a:t>NEW CORE TEAM HARYANA</a:t>
            </a:r>
          </a:p>
        </p:txBody>
      </p:sp>
      <p:sp>
        <p:nvSpPr>
          <p:cNvPr id="3" name="Content Placeholder 2"/>
          <p:cNvSpPr>
            <a:spLocks noGrp="1"/>
          </p:cNvSpPr>
          <p:nvPr>
            <p:ph idx="1"/>
          </p:nvPr>
        </p:nvSpPr>
        <p:spPr>
          <a:xfrm>
            <a:off x="727970" y="2603500"/>
            <a:ext cx="10422383" cy="3416300"/>
          </a:xfrm>
        </p:spPr>
        <p:txBody>
          <a:bodyPr>
            <a:noAutofit/>
          </a:bodyPr>
          <a:lstStyle/>
          <a:p>
            <a:r>
              <a:rPr lang="en-IN" sz="4400" dirty="0">
                <a:solidFill>
                  <a:schemeClr val="tx1"/>
                </a:solidFill>
              </a:rPr>
              <a:t>Speaker – Sol. </a:t>
            </a:r>
            <a:r>
              <a:rPr lang="en-IN" sz="4400" dirty="0" err="1">
                <a:solidFill>
                  <a:schemeClr val="tx1"/>
                </a:solidFill>
              </a:rPr>
              <a:t>Sangeeta</a:t>
            </a:r>
            <a:r>
              <a:rPr lang="en-IN" sz="4400" dirty="0">
                <a:solidFill>
                  <a:schemeClr val="tx1"/>
                </a:solidFill>
              </a:rPr>
              <a:t> Michael</a:t>
            </a:r>
          </a:p>
          <a:p>
            <a:r>
              <a:rPr lang="en-IN" sz="4400" dirty="0">
                <a:solidFill>
                  <a:schemeClr val="tx1"/>
                </a:solidFill>
              </a:rPr>
              <a:t>Dy. Speaker – Sol. </a:t>
            </a:r>
            <a:r>
              <a:rPr lang="en-IN" sz="4400" dirty="0" err="1">
                <a:solidFill>
                  <a:schemeClr val="tx1"/>
                </a:solidFill>
              </a:rPr>
              <a:t>Neelam</a:t>
            </a:r>
            <a:endParaRPr lang="en-IN" sz="4400" dirty="0">
              <a:solidFill>
                <a:schemeClr val="tx1"/>
              </a:solidFill>
            </a:endParaRPr>
          </a:p>
          <a:p>
            <a:r>
              <a:rPr lang="en-IN" sz="4400" dirty="0">
                <a:solidFill>
                  <a:schemeClr val="tx1"/>
                </a:solidFill>
              </a:rPr>
              <a:t>Co-ordinator – Sol. </a:t>
            </a:r>
            <a:r>
              <a:rPr lang="en-IN" sz="4400" dirty="0" err="1">
                <a:solidFill>
                  <a:schemeClr val="tx1"/>
                </a:solidFill>
              </a:rPr>
              <a:t>Kamlesh</a:t>
            </a:r>
            <a:r>
              <a:rPr lang="en-IN" sz="4400" dirty="0">
                <a:solidFill>
                  <a:schemeClr val="tx1"/>
                </a:solidFill>
              </a:rPr>
              <a:t> </a:t>
            </a:r>
            <a:r>
              <a:rPr lang="en-IN" sz="4400" dirty="0" err="1">
                <a:solidFill>
                  <a:schemeClr val="tx1"/>
                </a:solidFill>
              </a:rPr>
              <a:t>Kalara</a:t>
            </a:r>
            <a:endParaRPr lang="en-IN" sz="4400" dirty="0">
              <a:solidFill>
                <a:schemeClr val="tx1"/>
              </a:solidFill>
            </a:endParaRPr>
          </a:p>
          <a:p>
            <a:r>
              <a:rPr lang="en-IN" sz="4400" dirty="0">
                <a:solidFill>
                  <a:schemeClr val="tx1"/>
                </a:solidFill>
              </a:rPr>
              <a:t>Secretary – Sol. Kamala</a:t>
            </a:r>
          </a:p>
        </p:txBody>
      </p:sp>
    </p:spTree>
    <p:extLst>
      <p:ext uri="{BB962C8B-B14F-4D97-AF65-F5344CB8AC3E}">
        <p14:creationId xmlns:p14="http://schemas.microsoft.com/office/powerpoint/2010/main" val="1698284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CA26-B5C2-4B4A-9E1A-F330E52271E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0B262FE-9DFD-3140-870B-1ABACACC979D}"/>
              </a:ext>
            </a:extLst>
          </p:cNvPr>
          <p:cNvPicPr>
            <a:picLocks noGrp="1" noChangeAspect="1"/>
          </p:cNvPicPr>
          <p:nvPr>
            <p:ph idx="1"/>
          </p:nvPr>
        </p:nvPicPr>
        <p:blipFill>
          <a:blip r:embed="rId2"/>
          <a:stretch>
            <a:fillRect/>
          </a:stretch>
        </p:blipFill>
        <p:spPr>
          <a:xfrm>
            <a:off x="403412" y="452310"/>
            <a:ext cx="11540021" cy="6075626"/>
          </a:xfrm>
        </p:spPr>
      </p:pic>
    </p:spTree>
    <p:extLst>
      <p:ext uri="{BB962C8B-B14F-4D97-AF65-F5344CB8AC3E}">
        <p14:creationId xmlns:p14="http://schemas.microsoft.com/office/powerpoint/2010/main" val="3933468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1085-3C4A-E642-80F3-C70214353BC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9A77804-50D9-F949-BDCB-03D08FDA7C5A}"/>
              </a:ext>
            </a:extLst>
          </p:cNvPr>
          <p:cNvPicPr>
            <a:picLocks noGrp="1" noChangeAspect="1"/>
          </p:cNvPicPr>
          <p:nvPr>
            <p:ph idx="1"/>
          </p:nvPr>
        </p:nvPicPr>
        <p:blipFill>
          <a:blip r:embed="rId2"/>
          <a:stretch>
            <a:fillRect/>
          </a:stretch>
        </p:blipFill>
        <p:spPr>
          <a:xfrm>
            <a:off x="440086" y="501209"/>
            <a:ext cx="11637818" cy="5965604"/>
          </a:xfrm>
        </p:spPr>
      </p:pic>
    </p:spTree>
    <p:extLst>
      <p:ext uri="{BB962C8B-B14F-4D97-AF65-F5344CB8AC3E}">
        <p14:creationId xmlns:p14="http://schemas.microsoft.com/office/powerpoint/2010/main" val="567137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73C1-A648-F04B-8C89-0615F6B790DB}"/>
              </a:ext>
            </a:extLst>
          </p:cNvPr>
          <p:cNvSpPr>
            <a:spLocks noGrp="1"/>
          </p:cNvSpPr>
          <p:nvPr>
            <p:ph type="title"/>
          </p:nvPr>
        </p:nvSpPr>
        <p:spPr/>
        <p:txBody>
          <a:bodyPr/>
          <a:lstStyle/>
          <a:p>
            <a:r>
              <a:rPr lang="en-US" dirty="0">
                <a:solidFill>
                  <a:schemeClr val="bg1"/>
                </a:solidFill>
              </a:rPr>
              <a:t>NEW CORE TEAM PUNJAB</a:t>
            </a:r>
            <a:endParaRPr lang="en-US" dirty="0"/>
          </a:p>
        </p:txBody>
      </p:sp>
      <p:sp>
        <p:nvSpPr>
          <p:cNvPr id="3" name="Content Placeholder 2"/>
          <p:cNvSpPr>
            <a:spLocks noGrp="1"/>
          </p:cNvSpPr>
          <p:nvPr>
            <p:ph idx="1"/>
          </p:nvPr>
        </p:nvSpPr>
        <p:spPr>
          <a:xfrm>
            <a:off x="1154954" y="2603500"/>
            <a:ext cx="9773458" cy="3416300"/>
          </a:xfrm>
        </p:spPr>
        <p:txBody>
          <a:bodyPr>
            <a:normAutofit fontScale="92500" lnSpcReduction="10000"/>
          </a:bodyPr>
          <a:lstStyle/>
          <a:p>
            <a:r>
              <a:rPr lang="en-IN" sz="5400" dirty="0">
                <a:solidFill>
                  <a:schemeClr val="tx1"/>
                </a:solidFill>
              </a:rPr>
              <a:t>Speaker – Sol. Sandeep</a:t>
            </a:r>
          </a:p>
          <a:p>
            <a:r>
              <a:rPr lang="en-IN" sz="5400" dirty="0">
                <a:solidFill>
                  <a:schemeClr val="tx1"/>
                </a:solidFill>
              </a:rPr>
              <a:t>Dy. Speaker – Sol. Grace </a:t>
            </a:r>
            <a:r>
              <a:rPr lang="en-IN" sz="5400" dirty="0" err="1">
                <a:solidFill>
                  <a:schemeClr val="tx1"/>
                </a:solidFill>
              </a:rPr>
              <a:t>Dipti</a:t>
            </a:r>
            <a:endParaRPr lang="en-IN" sz="5400" dirty="0">
              <a:solidFill>
                <a:schemeClr val="tx1"/>
              </a:solidFill>
            </a:endParaRPr>
          </a:p>
          <a:p>
            <a:r>
              <a:rPr lang="en-IN" sz="5400" dirty="0">
                <a:solidFill>
                  <a:schemeClr val="tx1"/>
                </a:solidFill>
              </a:rPr>
              <a:t>Co-ordinator – Sol. </a:t>
            </a:r>
            <a:r>
              <a:rPr lang="en-IN" sz="5400" dirty="0" err="1">
                <a:solidFill>
                  <a:schemeClr val="tx1"/>
                </a:solidFill>
              </a:rPr>
              <a:t>Amrit</a:t>
            </a:r>
            <a:endParaRPr lang="en-IN" sz="5400" dirty="0">
              <a:solidFill>
                <a:schemeClr val="tx1"/>
              </a:solidFill>
            </a:endParaRPr>
          </a:p>
          <a:p>
            <a:r>
              <a:rPr lang="en-IN" sz="5400" dirty="0">
                <a:solidFill>
                  <a:schemeClr val="tx1"/>
                </a:solidFill>
              </a:rPr>
              <a:t>Secretary – Sol. </a:t>
            </a:r>
            <a:r>
              <a:rPr lang="en-IN" sz="5400" dirty="0" err="1">
                <a:solidFill>
                  <a:schemeClr val="tx1"/>
                </a:solidFill>
              </a:rPr>
              <a:t>Hardeep</a:t>
            </a:r>
            <a:endParaRPr lang="en-IN" sz="5400" dirty="0">
              <a:solidFill>
                <a:schemeClr val="tx1"/>
              </a:solidFill>
            </a:endParaRPr>
          </a:p>
          <a:p>
            <a:endParaRPr lang="en-IN" dirty="0"/>
          </a:p>
        </p:txBody>
      </p:sp>
    </p:spTree>
    <p:extLst>
      <p:ext uri="{BB962C8B-B14F-4D97-AF65-F5344CB8AC3E}">
        <p14:creationId xmlns:p14="http://schemas.microsoft.com/office/powerpoint/2010/main" val="157347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8B0E0-3329-40D0-BE75-5BC3312F80AF}"/>
              </a:ext>
            </a:extLst>
          </p:cNvPr>
          <p:cNvPicPr>
            <a:picLocks noChangeAspect="1"/>
          </p:cNvPicPr>
          <p:nvPr/>
        </p:nvPicPr>
        <p:blipFill>
          <a:blip r:embed="rId2"/>
          <a:stretch>
            <a:fillRect/>
          </a:stretch>
        </p:blipFill>
        <p:spPr>
          <a:xfrm>
            <a:off x="2294130" y="56473"/>
            <a:ext cx="6881155" cy="5914073"/>
          </a:xfrm>
          <a:prstGeom prst="rect">
            <a:avLst/>
          </a:prstGeom>
        </p:spPr>
      </p:pic>
    </p:spTree>
    <p:extLst>
      <p:ext uri="{BB962C8B-B14F-4D97-AF65-F5344CB8AC3E}">
        <p14:creationId xmlns:p14="http://schemas.microsoft.com/office/powerpoint/2010/main" val="3050900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9CDB-FE01-844F-8AAF-EC657E05106F}"/>
              </a:ext>
            </a:extLst>
          </p:cNvPr>
          <p:cNvSpPr>
            <a:spLocks noGrp="1"/>
          </p:cNvSpPr>
          <p:nvPr>
            <p:ph type="title"/>
          </p:nvPr>
        </p:nvSpPr>
        <p:spPr/>
        <p:txBody>
          <a:bodyPr/>
          <a:lstStyle/>
          <a:p>
            <a:r>
              <a:rPr lang="en-GB" b="1" i="1" u="sng" dirty="0">
                <a:solidFill>
                  <a:srgbClr val="FFFF00"/>
                </a:solidFill>
              </a:rPr>
              <a:t>TROOP CHURCH IN PUNJAB, MALLOT</a:t>
            </a:r>
            <a:endParaRPr lang="en-US" b="1" i="1" u="sng" dirty="0">
              <a:solidFill>
                <a:srgbClr val="FFFF00"/>
              </a:solidFill>
            </a:endParaRPr>
          </a:p>
        </p:txBody>
      </p:sp>
      <p:sp>
        <p:nvSpPr>
          <p:cNvPr id="3" name="Content Placeholder 2">
            <a:extLst>
              <a:ext uri="{FF2B5EF4-FFF2-40B4-BE49-F238E27FC236}">
                <a16:creationId xmlns:a16="http://schemas.microsoft.com/office/drawing/2014/main" id="{04373F57-140C-4449-825A-817D7D66E401}"/>
              </a:ext>
            </a:extLst>
          </p:cNvPr>
          <p:cNvSpPr>
            <a:spLocks noGrp="1"/>
          </p:cNvSpPr>
          <p:nvPr>
            <p:ph idx="1"/>
          </p:nvPr>
        </p:nvSpPr>
        <p:spPr>
          <a:xfrm>
            <a:off x="1154954" y="2603499"/>
            <a:ext cx="8825659" cy="3863313"/>
          </a:xfrm>
        </p:spPr>
        <p:txBody>
          <a:bodyPr>
            <a:normAutofit fontScale="92500"/>
          </a:bodyPr>
          <a:lstStyle/>
          <a:p>
            <a:r>
              <a:rPr lang="en-GB" sz="2400" b="1" i="1" u="sng" dirty="0">
                <a:solidFill>
                  <a:schemeClr val="accent1">
                    <a:lumMod val="75000"/>
                  </a:schemeClr>
                </a:solidFill>
              </a:rPr>
              <a:t>MOSA TROOP CHURCH         ( Total members are 5) </a:t>
            </a:r>
          </a:p>
          <a:p>
            <a:r>
              <a:rPr lang="en-GB" sz="2400" b="1" i="1" u="sng" dirty="0">
                <a:solidFill>
                  <a:schemeClr val="accent1">
                    <a:lumMod val="75000"/>
                  </a:schemeClr>
                </a:solidFill>
              </a:rPr>
              <a:t>YERMIAH TROOP CHURCH      (Total members are 4)       </a:t>
            </a:r>
          </a:p>
          <a:p>
            <a:r>
              <a:rPr lang="en-GB" sz="2400" b="1" i="1" u="sng" dirty="0">
                <a:solidFill>
                  <a:schemeClr val="accent1">
                    <a:lumMod val="75000"/>
                  </a:schemeClr>
                </a:solidFill>
              </a:rPr>
              <a:t>YOEL TROOP  CHURCH    (Total members are 4 ) </a:t>
            </a:r>
          </a:p>
          <a:p>
            <a:endParaRPr lang="en-GB" sz="2400" b="1" i="1" u="sng" dirty="0">
              <a:solidFill>
                <a:schemeClr val="accent1">
                  <a:lumMod val="75000"/>
                </a:schemeClr>
              </a:solidFill>
            </a:endParaRPr>
          </a:p>
          <a:p>
            <a:r>
              <a:rPr lang="en-GB" sz="2400" b="1" i="1" u="sng" dirty="0">
                <a:solidFill>
                  <a:schemeClr val="accent1">
                    <a:lumMod val="75000"/>
                  </a:schemeClr>
                </a:solidFill>
              </a:rPr>
              <a:t>Morning   prayer 5.30 am to 7 am</a:t>
            </a:r>
          </a:p>
          <a:p>
            <a:r>
              <a:rPr lang="en-GB" sz="2400" b="1" i="1" u="sng" dirty="0" err="1">
                <a:solidFill>
                  <a:schemeClr val="accent1">
                    <a:lumMod val="75000"/>
                  </a:schemeClr>
                </a:solidFill>
              </a:rPr>
              <a:t>Offine</a:t>
            </a:r>
            <a:r>
              <a:rPr lang="en-GB" sz="2400" b="1" i="1" u="sng" dirty="0">
                <a:solidFill>
                  <a:schemeClr val="accent1">
                    <a:lumMod val="75000"/>
                  </a:schemeClr>
                </a:solidFill>
              </a:rPr>
              <a:t> work is more than online work</a:t>
            </a:r>
          </a:p>
          <a:p>
            <a:r>
              <a:rPr lang="en-GB" sz="2400" b="1" i="1" u="sng" dirty="0">
                <a:solidFill>
                  <a:schemeClr val="accent1">
                    <a:lumMod val="75000"/>
                  </a:schemeClr>
                </a:solidFill>
              </a:rPr>
              <a:t>No Gifts school</a:t>
            </a:r>
          </a:p>
          <a:p>
            <a:r>
              <a:rPr lang="en-GB" sz="2400" b="1" i="1" u="sng" dirty="0">
                <a:solidFill>
                  <a:schemeClr val="accent1">
                    <a:lumMod val="75000"/>
                  </a:schemeClr>
                </a:solidFill>
              </a:rPr>
              <a:t>Testimonies  are healings and deliverance from evil spirit. </a:t>
            </a:r>
          </a:p>
          <a:p>
            <a:endParaRPr lang="en-GB" sz="2400" b="1" i="1" u="sng" dirty="0">
              <a:solidFill>
                <a:schemeClr val="accent1">
                  <a:lumMod val="75000"/>
                </a:schemeClr>
              </a:solidFill>
            </a:endParaRPr>
          </a:p>
          <a:p>
            <a:endParaRPr lang="en-GB" sz="2400" b="1" i="1" u="sng" dirty="0">
              <a:solidFill>
                <a:schemeClr val="accent1">
                  <a:lumMod val="75000"/>
                </a:schemeClr>
              </a:solidFill>
            </a:endParaRPr>
          </a:p>
          <a:p>
            <a:endParaRPr lang="en-US" dirty="0"/>
          </a:p>
        </p:txBody>
      </p:sp>
    </p:spTree>
    <p:extLst>
      <p:ext uri="{BB962C8B-B14F-4D97-AF65-F5344CB8AC3E}">
        <p14:creationId xmlns:p14="http://schemas.microsoft.com/office/powerpoint/2010/main" val="443824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B7DD-4C5C-D344-BC81-660E4C5F4A8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99746D5-B943-8445-BAD7-6E3C9267027D}"/>
              </a:ext>
            </a:extLst>
          </p:cNvPr>
          <p:cNvPicPr>
            <a:picLocks noGrp="1" noChangeAspect="1"/>
          </p:cNvPicPr>
          <p:nvPr>
            <p:ph idx="1"/>
          </p:nvPr>
        </p:nvPicPr>
        <p:blipFill>
          <a:blip r:embed="rId2"/>
          <a:stretch>
            <a:fillRect/>
          </a:stretch>
        </p:blipFill>
        <p:spPr>
          <a:xfrm>
            <a:off x="232267" y="403411"/>
            <a:ext cx="11429999" cy="6222321"/>
          </a:xfrm>
        </p:spPr>
      </p:pic>
    </p:spTree>
    <p:extLst>
      <p:ext uri="{BB962C8B-B14F-4D97-AF65-F5344CB8AC3E}">
        <p14:creationId xmlns:p14="http://schemas.microsoft.com/office/powerpoint/2010/main" val="1403860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B8D2-ED15-7E4E-A41F-489FEAF306F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42DADAD-19AB-7D49-9453-2571F327EFBC}"/>
              </a:ext>
            </a:extLst>
          </p:cNvPr>
          <p:cNvPicPr>
            <a:picLocks noGrp="1" noChangeAspect="1"/>
          </p:cNvPicPr>
          <p:nvPr>
            <p:ph idx="1"/>
          </p:nvPr>
        </p:nvPicPr>
        <p:blipFill>
          <a:blip r:embed="rId2"/>
          <a:stretch>
            <a:fillRect/>
          </a:stretch>
        </p:blipFill>
        <p:spPr>
          <a:xfrm>
            <a:off x="317840" y="232267"/>
            <a:ext cx="11527796" cy="6381241"/>
          </a:xfrm>
        </p:spPr>
      </p:pic>
    </p:spTree>
    <p:extLst>
      <p:ext uri="{BB962C8B-B14F-4D97-AF65-F5344CB8AC3E}">
        <p14:creationId xmlns:p14="http://schemas.microsoft.com/office/powerpoint/2010/main" val="4279653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D148-FC73-A548-B2D7-6861BE5E60E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E98DC7B-3A5D-4346-95C8-28D02BA9B5AD}"/>
              </a:ext>
            </a:extLst>
          </p:cNvPr>
          <p:cNvPicPr>
            <a:picLocks noGrp="1" noChangeAspect="1"/>
          </p:cNvPicPr>
          <p:nvPr>
            <p:ph idx="1"/>
          </p:nvPr>
        </p:nvPicPr>
        <p:blipFill>
          <a:blip r:embed="rId2"/>
          <a:stretch>
            <a:fillRect/>
          </a:stretch>
        </p:blipFill>
        <p:spPr>
          <a:xfrm>
            <a:off x="427861" y="599005"/>
            <a:ext cx="11307753" cy="5420795"/>
          </a:xfrm>
        </p:spPr>
      </p:pic>
    </p:spTree>
    <p:extLst>
      <p:ext uri="{BB962C8B-B14F-4D97-AF65-F5344CB8AC3E}">
        <p14:creationId xmlns:p14="http://schemas.microsoft.com/office/powerpoint/2010/main" val="3917016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03D-16BC-BC4F-B8A4-1A025B3F63C0}"/>
              </a:ext>
            </a:extLst>
          </p:cNvPr>
          <p:cNvSpPr>
            <a:spLocks noGrp="1"/>
          </p:cNvSpPr>
          <p:nvPr>
            <p:ph type="title"/>
          </p:nvPr>
        </p:nvSpPr>
        <p:spPr>
          <a:xfrm>
            <a:off x="1154954" y="973668"/>
            <a:ext cx="8761413" cy="1300108"/>
          </a:xfrm>
        </p:spPr>
        <p:txBody>
          <a:bodyPr/>
          <a:lstStyle/>
          <a:p>
            <a:r>
              <a:rPr lang="en-GB" b="1" i="1">
                <a:solidFill>
                  <a:srgbClr val="FFFF00"/>
                </a:solidFill>
              </a:rPr>
              <a:t>Chandigarh</a:t>
            </a:r>
            <a:endParaRPr lang="en-US" b="1" i="1">
              <a:solidFill>
                <a:srgbClr val="FFFF00"/>
              </a:solidFill>
            </a:endParaRPr>
          </a:p>
        </p:txBody>
      </p:sp>
      <p:sp>
        <p:nvSpPr>
          <p:cNvPr id="3" name="Content Placeholder 2">
            <a:extLst>
              <a:ext uri="{FF2B5EF4-FFF2-40B4-BE49-F238E27FC236}">
                <a16:creationId xmlns:a16="http://schemas.microsoft.com/office/drawing/2014/main" id="{9F3D1AB9-34E9-5F46-A188-C42DD6DC70B4}"/>
              </a:ext>
            </a:extLst>
          </p:cNvPr>
          <p:cNvSpPr>
            <a:spLocks noGrp="1"/>
          </p:cNvSpPr>
          <p:nvPr>
            <p:ph idx="1"/>
          </p:nvPr>
        </p:nvSpPr>
        <p:spPr/>
        <p:txBody>
          <a:bodyPr>
            <a:normAutofit/>
          </a:bodyPr>
          <a:lstStyle/>
          <a:p>
            <a:pPr marL="0" indent="0">
              <a:buNone/>
            </a:pPr>
            <a:r>
              <a:rPr lang="en-GB" sz="4000" b="1" dirty="0">
                <a:solidFill>
                  <a:schemeClr val="accent1"/>
                </a:solidFill>
              </a:rPr>
              <a:t>We are praying for the area that it should grow by the grace of our Lord Jesus Christ. </a:t>
            </a:r>
          </a:p>
          <a:p>
            <a:pPr marL="0" indent="0">
              <a:buNone/>
            </a:pPr>
            <a:r>
              <a:rPr lang="en-GB" sz="4000" b="1" dirty="0">
                <a:solidFill>
                  <a:schemeClr val="accent1"/>
                </a:solidFill>
              </a:rPr>
              <a:t>No Troop churches or gifts school started. </a:t>
            </a:r>
          </a:p>
          <a:p>
            <a:pPr marL="0" indent="0">
              <a:buNone/>
            </a:pPr>
            <a:endParaRPr lang="en-US" sz="4000" b="1" dirty="0">
              <a:solidFill>
                <a:schemeClr val="accent1"/>
              </a:solidFill>
            </a:endParaRPr>
          </a:p>
        </p:txBody>
      </p:sp>
    </p:spTree>
    <p:extLst>
      <p:ext uri="{BB962C8B-B14F-4D97-AF65-F5344CB8AC3E}">
        <p14:creationId xmlns:p14="http://schemas.microsoft.com/office/powerpoint/2010/main" val="5549323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827" y="719090"/>
            <a:ext cx="10821878" cy="1606859"/>
          </a:xfrm>
        </p:spPr>
        <p:txBody>
          <a:bodyPr/>
          <a:lstStyle/>
          <a:p>
            <a:r>
              <a:rPr lang="en-US" dirty="0"/>
              <a:t>New Core Team for Chandigarh</a:t>
            </a:r>
            <a:endParaRPr lang="en-IN" dirty="0"/>
          </a:p>
        </p:txBody>
      </p:sp>
      <p:sp>
        <p:nvSpPr>
          <p:cNvPr id="3" name="Subtitle 2"/>
          <p:cNvSpPr>
            <a:spLocks noGrp="1"/>
          </p:cNvSpPr>
          <p:nvPr>
            <p:ph type="subTitle" idx="1"/>
          </p:nvPr>
        </p:nvSpPr>
        <p:spPr>
          <a:xfrm>
            <a:off x="816746" y="2707689"/>
            <a:ext cx="9685537" cy="2931111"/>
          </a:xfrm>
        </p:spPr>
        <p:txBody>
          <a:bodyPr>
            <a:noAutofit/>
          </a:bodyPr>
          <a:lstStyle/>
          <a:p>
            <a:r>
              <a:rPr lang="en-US" sz="4000" dirty="0"/>
              <a:t>Deputy Speaker :- Sol. DR. </a:t>
            </a:r>
            <a:r>
              <a:rPr lang="en-US" sz="4000" dirty="0" err="1"/>
              <a:t>Himakshi</a:t>
            </a:r>
            <a:endParaRPr lang="en-US" sz="4000" dirty="0"/>
          </a:p>
          <a:p>
            <a:r>
              <a:rPr lang="en-US" sz="4000" dirty="0"/>
              <a:t>Speaker :- Sol. Jasmine James</a:t>
            </a:r>
          </a:p>
          <a:p>
            <a:r>
              <a:rPr lang="en-US" sz="4000" dirty="0"/>
              <a:t>Coordinator :- Sol. </a:t>
            </a:r>
            <a:r>
              <a:rPr lang="en-US" sz="4000" dirty="0" err="1"/>
              <a:t>Renu</a:t>
            </a:r>
            <a:r>
              <a:rPr lang="en-US" sz="4000" dirty="0"/>
              <a:t> Solanki</a:t>
            </a:r>
            <a:endParaRPr lang="en-IN" sz="4000" dirty="0"/>
          </a:p>
        </p:txBody>
      </p:sp>
    </p:spTree>
    <p:extLst>
      <p:ext uri="{BB962C8B-B14F-4D97-AF65-F5344CB8AC3E}">
        <p14:creationId xmlns:p14="http://schemas.microsoft.com/office/powerpoint/2010/main" val="4208616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3F22-0485-B84A-91F6-2E09144C35B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A86E78E-AA68-4D47-B23F-297D886F7666}"/>
              </a:ext>
            </a:extLst>
          </p:cNvPr>
          <p:cNvPicPr>
            <a:picLocks noGrp="1" noChangeAspect="1"/>
          </p:cNvPicPr>
          <p:nvPr>
            <p:ph idx="1"/>
          </p:nvPr>
        </p:nvPicPr>
        <p:blipFill>
          <a:blip r:embed="rId2"/>
          <a:stretch>
            <a:fillRect/>
          </a:stretch>
        </p:blipFill>
        <p:spPr>
          <a:xfrm>
            <a:off x="281166" y="281166"/>
            <a:ext cx="11332213" cy="6454588"/>
          </a:xfrm>
        </p:spPr>
      </p:pic>
    </p:spTree>
    <p:extLst>
      <p:ext uri="{BB962C8B-B14F-4D97-AF65-F5344CB8AC3E}">
        <p14:creationId xmlns:p14="http://schemas.microsoft.com/office/powerpoint/2010/main" val="4117026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10B3-04C8-E44A-B382-D2E1A0E73329}"/>
              </a:ext>
            </a:extLst>
          </p:cNvPr>
          <p:cNvSpPr>
            <a:spLocks noGrp="1"/>
          </p:cNvSpPr>
          <p:nvPr>
            <p:ph type="title"/>
          </p:nvPr>
        </p:nvSpPr>
        <p:spPr/>
        <p:txBody>
          <a:bodyPr/>
          <a:lstStyle/>
          <a:p>
            <a:r>
              <a:rPr lang="en-GB" sz="4400" b="1" i="1" u="sng">
                <a:solidFill>
                  <a:srgbClr val="FFFF00"/>
                </a:solidFill>
              </a:rPr>
              <a:t>UTTRAKHAND</a:t>
            </a:r>
            <a:endParaRPr lang="en-US" sz="4400" b="1" i="1" u="sng">
              <a:solidFill>
                <a:srgbClr val="FFFF00"/>
              </a:solidFill>
            </a:endParaRPr>
          </a:p>
        </p:txBody>
      </p:sp>
      <p:sp>
        <p:nvSpPr>
          <p:cNvPr id="3" name="Content Placeholder 2">
            <a:extLst>
              <a:ext uri="{FF2B5EF4-FFF2-40B4-BE49-F238E27FC236}">
                <a16:creationId xmlns:a16="http://schemas.microsoft.com/office/drawing/2014/main" id="{32E85D4F-AB2F-8648-B489-D66A95329EEE}"/>
              </a:ext>
            </a:extLst>
          </p:cNvPr>
          <p:cNvSpPr>
            <a:spLocks noGrp="1"/>
          </p:cNvSpPr>
          <p:nvPr>
            <p:ph idx="1"/>
          </p:nvPr>
        </p:nvSpPr>
        <p:spPr/>
        <p:txBody>
          <a:bodyPr/>
          <a:lstStyle/>
          <a:p>
            <a:pPr marL="0" indent="0">
              <a:buNone/>
            </a:pPr>
            <a:r>
              <a:rPr lang="en-GB" sz="3200" b="1">
                <a:solidFill>
                  <a:schemeClr val="accent1"/>
                </a:solidFill>
              </a:rPr>
              <a:t>We are praying for the area that it should grow by the grace of our Lord Jesus Christ. </a:t>
            </a:r>
          </a:p>
          <a:p>
            <a:pPr marL="0" indent="0">
              <a:buNone/>
            </a:pPr>
            <a:r>
              <a:rPr lang="en-GB" sz="3200" b="1">
                <a:solidFill>
                  <a:schemeClr val="accent1"/>
                </a:solidFill>
              </a:rPr>
              <a:t>No Troop churches or gifts school started. </a:t>
            </a:r>
            <a:endParaRPr lang="en-US" sz="3200"/>
          </a:p>
        </p:txBody>
      </p:sp>
    </p:spTree>
    <p:extLst>
      <p:ext uri="{BB962C8B-B14F-4D97-AF65-F5344CB8AC3E}">
        <p14:creationId xmlns:p14="http://schemas.microsoft.com/office/powerpoint/2010/main" val="1380663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0E7DE-6280-1840-B0F2-0D71A17D6BB9}"/>
              </a:ext>
            </a:extLst>
          </p:cNvPr>
          <p:cNvSpPr>
            <a:spLocks noGrp="1"/>
          </p:cNvSpPr>
          <p:nvPr>
            <p:ph idx="1"/>
          </p:nvPr>
        </p:nvSpPr>
        <p:spPr>
          <a:xfrm>
            <a:off x="470517" y="1680632"/>
            <a:ext cx="10848511" cy="4419443"/>
          </a:xfrm>
        </p:spPr>
        <p:txBody>
          <a:bodyPr>
            <a:noAutofit/>
          </a:bodyPr>
          <a:lstStyle/>
          <a:p>
            <a:pPr marL="0" indent="0">
              <a:buNone/>
            </a:pPr>
            <a:r>
              <a:rPr lang="en-GB" sz="8000" b="1" i="1" dirty="0">
                <a:solidFill>
                  <a:srgbClr val="FF0000"/>
                </a:solidFill>
              </a:rPr>
              <a:t>Jammu &amp; Kashmir </a:t>
            </a:r>
          </a:p>
          <a:p>
            <a:pPr marL="0" indent="0">
              <a:buNone/>
            </a:pPr>
            <a:r>
              <a:rPr lang="en-GB" sz="8000" b="1" i="1" dirty="0">
                <a:solidFill>
                  <a:srgbClr val="FF0000"/>
                </a:solidFill>
              </a:rPr>
              <a:t>LADAKH (UT) </a:t>
            </a:r>
          </a:p>
        </p:txBody>
      </p:sp>
    </p:spTree>
    <p:extLst>
      <p:ext uri="{BB962C8B-B14F-4D97-AF65-F5344CB8AC3E}">
        <p14:creationId xmlns:p14="http://schemas.microsoft.com/office/powerpoint/2010/main" val="4021996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DB7B-7C8E-0849-88F6-EE969E7FA13D}"/>
              </a:ext>
            </a:extLst>
          </p:cNvPr>
          <p:cNvSpPr>
            <a:spLocks noGrp="1"/>
          </p:cNvSpPr>
          <p:nvPr>
            <p:ph type="title"/>
          </p:nvPr>
        </p:nvSpPr>
        <p:spPr/>
        <p:txBody>
          <a:bodyPr/>
          <a:lstStyle/>
          <a:p>
            <a:r>
              <a:rPr lang="en-US" sz="5400" dirty="0"/>
              <a:t>New Core Team for J &amp; K</a:t>
            </a:r>
          </a:p>
        </p:txBody>
      </p:sp>
      <p:sp>
        <p:nvSpPr>
          <p:cNvPr id="3" name="Content Placeholder 2"/>
          <p:cNvSpPr>
            <a:spLocks noGrp="1"/>
          </p:cNvSpPr>
          <p:nvPr>
            <p:ph idx="1"/>
          </p:nvPr>
        </p:nvSpPr>
        <p:spPr/>
        <p:txBody>
          <a:bodyPr>
            <a:normAutofit/>
          </a:bodyPr>
          <a:lstStyle/>
          <a:p>
            <a:r>
              <a:rPr lang="en-US" sz="4400" dirty="0"/>
              <a:t>Speaker :- Sol. Nikita</a:t>
            </a:r>
          </a:p>
          <a:p>
            <a:r>
              <a:rPr lang="en-US" sz="4400" dirty="0"/>
              <a:t>Deputy Speaker :- Sol. Bharat</a:t>
            </a:r>
          </a:p>
          <a:p>
            <a:r>
              <a:rPr lang="en-US" sz="4400" dirty="0"/>
              <a:t>Coordinator :- Sol. </a:t>
            </a:r>
            <a:r>
              <a:rPr lang="en-US" sz="4400" dirty="0" err="1"/>
              <a:t>Beena</a:t>
            </a:r>
            <a:endParaRPr lang="en-IN" sz="4400" dirty="0"/>
          </a:p>
          <a:p>
            <a:r>
              <a:rPr lang="en-US" sz="4400" dirty="0"/>
              <a:t>Secretary :- Sol. </a:t>
            </a:r>
            <a:r>
              <a:rPr lang="en-US" sz="4400" dirty="0" err="1"/>
              <a:t>Sunita</a:t>
            </a:r>
            <a:r>
              <a:rPr lang="en-US" sz="4400" dirty="0"/>
              <a:t> Arora</a:t>
            </a:r>
            <a:endParaRPr lang="en-IN" sz="4400" dirty="0"/>
          </a:p>
        </p:txBody>
      </p:sp>
    </p:spTree>
    <p:extLst>
      <p:ext uri="{BB962C8B-B14F-4D97-AF65-F5344CB8AC3E}">
        <p14:creationId xmlns:p14="http://schemas.microsoft.com/office/powerpoint/2010/main" val="224049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C5AC2-0E0A-4771-BB37-96E2D76FF085}"/>
              </a:ext>
            </a:extLst>
          </p:cNvPr>
          <p:cNvPicPr>
            <a:picLocks noChangeAspect="1"/>
          </p:cNvPicPr>
          <p:nvPr/>
        </p:nvPicPr>
        <p:blipFill>
          <a:blip r:embed="rId2"/>
          <a:stretch>
            <a:fillRect/>
          </a:stretch>
        </p:blipFill>
        <p:spPr>
          <a:xfrm>
            <a:off x="1059111" y="1938516"/>
            <a:ext cx="5643704" cy="3806676"/>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62F102DE-0C2B-425C-9939-2BA238804770}"/>
              </a:ext>
            </a:extLst>
          </p:cNvPr>
          <p:cNvPicPr>
            <a:picLocks noChangeAspect="1"/>
          </p:cNvPicPr>
          <p:nvPr/>
        </p:nvPicPr>
        <p:blipFill>
          <a:blip r:embed="rId3"/>
          <a:stretch>
            <a:fillRect/>
          </a:stretch>
        </p:blipFill>
        <p:spPr>
          <a:xfrm>
            <a:off x="7996686" y="1863694"/>
            <a:ext cx="2760453" cy="413880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261819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5BAA-9276-8A4B-AA20-AAE6C435A85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FB748F0-BE82-F146-92EF-C298D850D8EA}"/>
              </a:ext>
            </a:extLst>
          </p:cNvPr>
          <p:cNvPicPr>
            <a:picLocks noGrp="1" noChangeAspect="1"/>
          </p:cNvPicPr>
          <p:nvPr>
            <p:ph idx="1"/>
          </p:nvPr>
        </p:nvPicPr>
        <p:blipFill>
          <a:blip r:embed="rId2"/>
          <a:stretch>
            <a:fillRect/>
          </a:stretch>
        </p:blipFill>
        <p:spPr>
          <a:xfrm>
            <a:off x="415637" y="158921"/>
            <a:ext cx="11491122" cy="6515710"/>
          </a:xfrm>
        </p:spPr>
      </p:pic>
    </p:spTree>
    <p:extLst>
      <p:ext uri="{BB962C8B-B14F-4D97-AF65-F5344CB8AC3E}">
        <p14:creationId xmlns:p14="http://schemas.microsoft.com/office/powerpoint/2010/main" val="1434108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8EC2-1D6A-1747-A565-74BB1B26F2B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2835C90-859F-CC40-98B0-4964760A143A}"/>
              </a:ext>
            </a:extLst>
          </p:cNvPr>
          <p:cNvPicPr>
            <a:picLocks noGrp="1" noChangeAspect="1"/>
          </p:cNvPicPr>
          <p:nvPr>
            <p:ph idx="1"/>
          </p:nvPr>
        </p:nvPicPr>
        <p:blipFill>
          <a:blip r:embed="rId2"/>
          <a:stretch>
            <a:fillRect/>
          </a:stretch>
        </p:blipFill>
        <p:spPr>
          <a:xfrm>
            <a:off x="110021" y="1"/>
            <a:ext cx="11833412" cy="6760202"/>
          </a:xfrm>
        </p:spPr>
      </p:pic>
    </p:spTree>
    <p:extLst>
      <p:ext uri="{BB962C8B-B14F-4D97-AF65-F5344CB8AC3E}">
        <p14:creationId xmlns:p14="http://schemas.microsoft.com/office/powerpoint/2010/main" val="848980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C05E-24A1-C04C-81C3-946431F3281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95BA84C-CF76-A74D-B5EC-D07574DFE46B}"/>
              </a:ext>
            </a:extLst>
          </p:cNvPr>
          <p:cNvPicPr>
            <a:picLocks noGrp="1" noChangeAspect="1"/>
          </p:cNvPicPr>
          <p:nvPr>
            <p:ph idx="1"/>
          </p:nvPr>
        </p:nvPicPr>
        <p:blipFill>
          <a:blip r:embed="rId2"/>
          <a:stretch>
            <a:fillRect/>
          </a:stretch>
        </p:blipFill>
        <p:spPr>
          <a:xfrm>
            <a:off x="391188" y="85573"/>
            <a:ext cx="11564470" cy="6552384"/>
          </a:xfrm>
        </p:spPr>
      </p:pic>
    </p:spTree>
    <p:extLst>
      <p:ext uri="{BB962C8B-B14F-4D97-AF65-F5344CB8AC3E}">
        <p14:creationId xmlns:p14="http://schemas.microsoft.com/office/powerpoint/2010/main" val="2222513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Core Team for J &amp; K</a:t>
            </a:r>
            <a:endParaRPr lang="en-IN" dirty="0"/>
          </a:p>
        </p:txBody>
      </p:sp>
      <p:sp>
        <p:nvSpPr>
          <p:cNvPr id="3" name="Content Placeholder 2"/>
          <p:cNvSpPr>
            <a:spLocks noGrp="1"/>
          </p:cNvSpPr>
          <p:nvPr>
            <p:ph idx="1"/>
          </p:nvPr>
        </p:nvSpPr>
        <p:spPr/>
        <p:txBody>
          <a:bodyPr/>
          <a:lstStyle/>
          <a:p>
            <a:r>
              <a:rPr lang="en-US" sz="4400" dirty="0"/>
              <a:t>Speaker :- Sol. Dr Gita </a:t>
            </a:r>
          </a:p>
          <a:p>
            <a:r>
              <a:rPr lang="en-US" sz="4400" dirty="0"/>
              <a:t>Deputy Speaker :- Sol. Dhruv</a:t>
            </a:r>
          </a:p>
          <a:p>
            <a:r>
              <a:rPr lang="en-US" sz="4400" dirty="0"/>
              <a:t>Coordinator :- Sol. </a:t>
            </a:r>
            <a:r>
              <a:rPr lang="en-US" sz="4400" dirty="0" err="1"/>
              <a:t>Khushi</a:t>
            </a:r>
            <a:endParaRPr lang="en-IN" sz="4400" dirty="0"/>
          </a:p>
          <a:p>
            <a:r>
              <a:rPr lang="en-US" sz="4400" dirty="0"/>
              <a:t>Secretary :- Sol. Priyanka Arora</a:t>
            </a:r>
            <a:endParaRPr lang="en-IN" sz="4400" dirty="0"/>
          </a:p>
          <a:p>
            <a:endParaRPr lang="en-IN" dirty="0"/>
          </a:p>
        </p:txBody>
      </p:sp>
    </p:spTree>
    <p:extLst>
      <p:ext uri="{BB962C8B-B14F-4D97-AF65-F5344CB8AC3E}">
        <p14:creationId xmlns:p14="http://schemas.microsoft.com/office/powerpoint/2010/main" val="447816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8125-F6D9-CB47-8ECF-16B33A56BA13}"/>
              </a:ext>
            </a:extLst>
          </p:cNvPr>
          <p:cNvSpPr>
            <a:spLocks noGrp="1"/>
          </p:cNvSpPr>
          <p:nvPr>
            <p:ph type="title"/>
          </p:nvPr>
        </p:nvSpPr>
        <p:spPr/>
        <p:txBody>
          <a:bodyPr/>
          <a:lstStyle/>
          <a:p>
            <a:r>
              <a:rPr lang="en-GB" b="1" i="1" u="sng">
                <a:solidFill>
                  <a:srgbClr val="FFFF00"/>
                </a:solidFill>
              </a:rPr>
              <a:t>Ladakh</a:t>
            </a:r>
            <a:endParaRPr lang="en-US" b="1" i="1" u="sng">
              <a:solidFill>
                <a:srgbClr val="FFFF00"/>
              </a:solidFill>
            </a:endParaRPr>
          </a:p>
        </p:txBody>
      </p:sp>
      <p:sp>
        <p:nvSpPr>
          <p:cNvPr id="3" name="Content Placeholder 2">
            <a:extLst>
              <a:ext uri="{FF2B5EF4-FFF2-40B4-BE49-F238E27FC236}">
                <a16:creationId xmlns:a16="http://schemas.microsoft.com/office/drawing/2014/main" id="{00CF10C7-1DE5-CE43-8C59-E93D558FC754}"/>
              </a:ext>
            </a:extLst>
          </p:cNvPr>
          <p:cNvSpPr>
            <a:spLocks noGrp="1"/>
          </p:cNvSpPr>
          <p:nvPr>
            <p:ph idx="1"/>
          </p:nvPr>
        </p:nvSpPr>
        <p:spPr/>
        <p:txBody>
          <a:bodyPr>
            <a:normAutofit/>
          </a:bodyPr>
          <a:lstStyle/>
          <a:p>
            <a:pPr marL="0" indent="0">
              <a:buNone/>
            </a:pPr>
            <a:r>
              <a:rPr lang="en-GB" sz="4000" b="1">
                <a:solidFill>
                  <a:schemeClr val="accent1"/>
                </a:solidFill>
              </a:rPr>
              <a:t>We are praying for the area that it should grow by the grace of our Lord Jesus Christ. </a:t>
            </a:r>
          </a:p>
          <a:p>
            <a:pPr marL="0" indent="0">
              <a:buNone/>
            </a:pPr>
            <a:r>
              <a:rPr lang="en-GB" sz="4000" b="1">
                <a:solidFill>
                  <a:schemeClr val="accent1"/>
                </a:solidFill>
              </a:rPr>
              <a:t>No Troop churches or gifts school started. </a:t>
            </a:r>
            <a:endParaRPr lang="en-US" sz="4000"/>
          </a:p>
        </p:txBody>
      </p:sp>
    </p:spTree>
    <p:extLst>
      <p:ext uri="{BB962C8B-B14F-4D97-AF65-F5344CB8AC3E}">
        <p14:creationId xmlns:p14="http://schemas.microsoft.com/office/powerpoint/2010/main" val="2168349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B452-4DCA-A043-8E18-FDF6638033D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1C52374-8E70-A14D-A8DA-4F5C14A97EE0}"/>
              </a:ext>
            </a:extLst>
          </p:cNvPr>
          <p:cNvPicPr>
            <a:picLocks noGrp="1" noChangeAspect="1"/>
          </p:cNvPicPr>
          <p:nvPr>
            <p:ph idx="1"/>
          </p:nvPr>
        </p:nvPicPr>
        <p:blipFill>
          <a:blip r:embed="rId2"/>
          <a:stretch>
            <a:fillRect/>
          </a:stretch>
        </p:blipFill>
        <p:spPr>
          <a:xfrm>
            <a:off x="28524" y="134471"/>
            <a:ext cx="12163476" cy="6723529"/>
          </a:xfrm>
        </p:spPr>
      </p:pic>
    </p:spTree>
    <p:extLst>
      <p:ext uri="{BB962C8B-B14F-4D97-AF65-F5344CB8AC3E}">
        <p14:creationId xmlns:p14="http://schemas.microsoft.com/office/powerpoint/2010/main" val="31840000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9A3-52DC-D44B-A0E7-F8834D85B97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0EF19FA-BBF1-A747-AF3B-E6A8059A3F29}"/>
              </a:ext>
            </a:extLst>
          </p:cNvPr>
          <p:cNvPicPr>
            <a:picLocks noGrp="1" noChangeAspect="1"/>
          </p:cNvPicPr>
          <p:nvPr>
            <p:ph idx="1"/>
          </p:nvPr>
        </p:nvPicPr>
        <p:blipFill>
          <a:blip r:embed="rId2"/>
          <a:stretch>
            <a:fillRect/>
          </a:stretch>
        </p:blipFill>
        <p:spPr>
          <a:xfrm>
            <a:off x="466572" y="336176"/>
            <a:ext cx="11258855" cy="6185647"/>
          </a:xfrm>
        </p:spPr>
      </p:pic>
    </p:spTree>
    <p:extLst>
      <p:ext uri="{BB962C8B-B14F-4D97-AF65-F5344CB8AC3E}">
        <p14:creationId xmlns:p14="http://schemas.microsoft.com/office/powerpoint/2010/main" val="7338201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C4E8-67C2-D149-96ED-A44F2A672200}"/>
              </a:ext>
            </a:extLst>
          </p:cNvPr>
          <p:cNvSpPr>
            <a:spLocks noGrp="1"/>
          </p:cNvSpPr>
          <p:nvPr>
            <p:ph type="title"/>
          </p:nvPr>
        </p:nvSpPr>
        <p:spPr/>
        <p:txBody>
          <a:bodyPr/>
          <a:lstStyle/>
          <a:p>
            <a:r>
              <a:rPr lang="en-US" dirty="0"/>
              <a:t>New Core Team for J &amp; K</a:t>
            </a:r>
          </a:p>
        </p:txBody>
      </p:sp>
      <p:sp>
        <p:nvSpPr>
          <p:cNvPr id="3" name="Content Placeholder 2"/>
          <p:cNvSpPr>
            <a:spLocks noGrp="1"/>
          </p:cNvSpPr>
          <p:nvPr>
            <p:ph idx="1"/>
          </p:nvPr>
        </p:nvSpPr>
        <p:spPr>
          <a:xfrm>
            <a:off x="1154954" y="2603500"/>
            <a:ext cx="10172953" cy="3416300"/>
          </a:xfrm>
        </p:spPr>
        <p:txBody>
          <a:bodyPr/>
          <a:lstStyle/>
          <a:p>
            <a:r>
              <a:rPr lang="en-US" sz="4800" dirty="0"/>
              <a:t>Speaker :- Sol. </a:t>
            </a:r>
            <a:r>
              <a:rPr lang="en-US" sz="4800" dirty="0" err="1"/>
              <a:t>Febina</a:t>
            </a:r>
            <a:endParaRPr lang="en-US" sz="4800" dirty="0"/>
          </a:p>
          <a:p>
            <a:r>
              <a:rPr lang="en-US" sz="4800" dirty="0"/>
              <a:t>Deputy Speaker :- Sol. Kiran</a:t>
            </a:r>
          </a:p>
          <a:p>
            <a:r>
              <a:rPr lang="en-US" sz="4800" dirty="0"/>
              <a:t>Coordinator :- Sol. </a:t>
            </a:r>
            <a:r>
              <a:rPr lang="en-US" sz="4800" dirty="0" err="1"/>
              <a:t>Mukti</a:t>
            </a:r>
            <a:endParaRPr lang="en-IN" sz="4800" dirty="0"/>
          </a:p>
          <a:p>
            <a:r>
              <a:rPr lang="en-US" sz="4800" dirty="0"/>
              <a:t>Secretary :- Sol. </a:t>
            </a:r>
            <a:r>
              <a:rPr lang="en-US" sz="4800" dirty="0" err="1"/>
              <a:t>Devkrita</a:t>
            </a:r>
            <a:endParaRPr lang="en-IN" sz="4800" dirty="0"/>
          </a:p>
          <a:p>
            <a:endParaRPr lang="en-IN" dirty="0"/>
          </a:p>
          <a:p>
            <a:endParaRPr lang="en-IN" dirty="0"/>
          </a:p>
        </p:txBody>
      </p:sp>
    </p:spTree>
    <p:extLst>
      <p:ext uri="{BB962C8B-B14F-4D97-AF65-F5344CB8AC3E}">
        <p14:creationId xmlns:p14="http://schemas.microsoft.com/office/powerpoint/2010/main" val="15243704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9062-25B5-3247-B559-B960E45A669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A4EC34C-45BD-174D-8473-D214F8A6DA00}"/>
              </a:ext>
            </a:extLst>
          </p:cNvPr>
          <p:cNvPicPr>
            <a:picLocks noGrp="1" noChangeAspect="1"/>
          </p:cNvPicPr>
          <p:nvPr>
            <p:ph idx="1"/>
          </p:nvPr>
        </p:nvPicPr>
        <p:blipFill>
          <a:blip r:embed="rId2"/>
          <a:stretch>
            <a:fillRect/>
          </a:stretch>
        </p:blipFill>
        <p:spPr>
          <a:xfrm>
            <a:off x="195594" y="-158920"/>
            <a:ext cx="11747839" cy="6870225"/>
          </a:xfrm>
        </p:spPr>
      </p:pic>
    </p:spTree>
    <p:extLst>
      <p:ext uri="{BB962C8B-B14F-4D97-AF65-F5344CB8AC3E}">
        <p14:creationId xmlns:p14="http://schemas.microsoft.com/office/powerpoint/2010/main" val="1807593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2D8B-5028-744E-8DE8-1AD963FBFEC3}"/>
              </a:ext>
            </a:extLst>
          </p:cNvPr>
          <p:cNvSpPr>
            <a:spLocks noGrp="1"/>
          </p:cNvSpPr>
          <p:nvPr>
            <p:ph type="title"/>
          </p:nvPr>
        </p:nvSpPr>
        <p:spPr/>
        <p:txBody>
          <a:bodyPr/>
          <a:lstStyle/>
          <a:p>
            <a:r>
              <a:rPr lang="en-GB" b="1">
                <a:solidFill>
                  <a:schemeClr val="accent4">
                    <a:lumMod val="40000"/>
                    <a:lumOff val="60000"/>
                  </a:schemeClr>
                </a:solidFill>
              </a:rPr>
              <a:t>HIMACHAL</a:t>
            </a:r>
            <a:r>
              <a:rPr lang="en-GB"/>
              <a:t> </a:t>
            </a:r>
            <a:r>
              <a:rPr lang="en-GB" b="1">
                <a:solidFill>
                  <a:schemeClr val="accent4">
                    <a:lumMod val="60000"/>
                    <a:lumOff val="40000"/>
                  </a:schemeClr>
                </a:solidFill>
              </a:rPr>
              <a:t>PRADESH</a:t>
            </a:r>
            <a:endParaRPr lang="en-US" b="1">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F76BCED5-147F-0740-AF98-2DBDFBA561D0}"/>
              </a:ext>
            </a:extLst>
          </p:cNvPr>
          <p:cNvSpPr>
            <a:spLocks noGrp="1"/>
          </p:cNvSpPr>
          <p:nvPr>
            <p:ph idx="1"/>
          </p:nvPr>
        </p:nvSpPr>
        <p:spPr/>
        <p:txBody>
          <a:bodyPr>
            <a:normAutofit/>
          </a:bodyPr>
          <a:lstStyle/>
          <a:p>
            <a:r>
              <a:rPr lang="en-GB" sz="3600" b="1" dirty="0">
                <a:solidFill>
                  <a:schemeClr val="accent1">
                    <a:lumMod val="75000"/>
                  </a:schemeClr>
                </a:solidFill>
              </a:rPr>
              <a:t>Night prayer and morning worship Prayer</a:t>
            </a:r>
          </a:p>
          <a:p>
            <a:r>
              <a:rPr lang="en-GB" sz="3600" b="1" dirty="0" err="1">
                <a:solidFill>
                  <a:schemeClr val="accent1">
                    <a:lumMod val="75000"/>
                  </a:schemeClr>
                </a:solidFill>
              </a:rPr>
              <a:t>Nazrath</a:t>
            </a:r>
            <a:r>
              <a:rPr lang="en-GB" sz="3600" b="1" dirty="0">
                <a:solidFill>
                  <a:schemeClr val="accent1">
                    <a:lumMod val="75000"/>
                  </a:schemeClr>
                </a:solidFill>
              </a:rPr>
              <a:t> School of Family building from 13.12.2021 to 21.12.2021</a:t>
            </a:r>
            <a:endParaRPr lang="en-US" sz="3600" b="1" dirty="0">
              <a:solidFill>
                <a:schemeClr val="accent1">
                  <a:lumMod val="75000"/>
                </a:schemeClr>
              </a:solidFill>
            </a:endParaRPr>
          </a:p>
        </p:txBody>
      </p:sp>
    </p:spTree>
    <p:extLst>
      <p:ext uri="{BB962C8B-B14F-4D97-AF65-F5344CB8AC3E}">
        <p14:creationId xmlns:p14="http://schemas.microsoft.com/office/powerpoint/2010/main" val="218059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30DE-12CF-42F4-ADE2-3AF9CE85F28E}"/>
              </a:ext>
            </a:extLst>
          </p:cNvPr>
          <p:cNvSpPr>
            <a:spLocks noGrp="1"/>
          </p:cNvSpPr>
          <p:nvPr>
            <p:ph type="title"/>
          </p:nvPr>
        </p:nvSpPr>
        <p:spPr/>
        <p:txBody>
          <a:bodyPr>
            <a:normAutofit fontScale="90000"/>
          </a:bodyPr>
          <a:lstStyle/>
          <a:p>
            <a:pPr algn="ctr"/>
            <a:r>
              <a:rPr lang="en-US" sz="4800" dirty="0">
                <a:ln w="0"/>
                <a:solidFill>
                  <a:schemeClr val="accent1"/>
                </a:solidFill>
                <a:effectLst>
                  <a:outerShdw blurRad="38100" dist="25400" dir="5400000" algn="ctr" rotWithShape="0">
                    <a:srgbClr val="6E747A">
                      <a:alpha val="43000"/>
                    </a:srgbClr>
                  </a:outerShdw>
                </a:effectLst>
                <a:latin typeface="+mn-lt"/>
                <a:ea typeface="+mn-ea"/>
                <a:cs typeface="+mn-cs"/>
              </a:rPr>
              <a:t>NEW CORE TEAM OF DELHI</a:t>
            </a:r>
            <a:endParaRPr lang="en-IN" sz="48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3" name="Content Placeholder 2">
            <a:extLst>
              <a:ext uri="{FF2B5EF4-FFF2-40B4-BE49-F238E27FC236}">
                <a16:creationId xmlns:a16="http://schemas.microsoft.com/office/drawing/2014/main" id="{95EF5188-98BA-4DD5-8E3B-EE61F01C7081}"/>
              </a:ext>
            </a:extLst>
          </p:cNvPr>
          <p:cNvSpPr>
            <a:spLocks noGrp="1"/>
          </p:cNvSpPr>
          <p:nvPr>
            <p:ph idx="1"/>
          </p:nvPr>
        </p:nvSpPr>
        <p:spPr/>
        <p:txBody>
          <a:bodyPr/>
          <a:lstStyle/>
          <a:p>
            <a:pPr>
              <a:buFont typeface="Wingdings" panose="05000000000000000000" pitchFamily="2" charset="2"/>
              <a:buChar char="v"/>
            </a:pPr>
            <a:r>
              <a:rPr lang="en-IN" sz="3600" dirty="0">
                <a:solidFill>
                  <a:schemeClr val="accent1">
                    <a:lumMod val="75000"/>
                  </a:schemeClr>
                </a:solidFill>
              </a:rPr>
              <a:t>Speaker – Sol. </a:t>
            </a:r>
            <a:r>
              <a:rPr lang="en-IN" sz="3600" dirty="0" err="1">
                <a:solidFill>
                  <a:schemeClr val="accent1">
                    <a:lumMod val="75000"/>
                  </a:schemeClr>
                </a:solidFill>
              </a:rPr>
              <a:t>Lissy</a:t>
            </a:r>
            <a:endParaRPr lang="en-IN" sz="3600" dirty="0">
              <a:solidFill>
                <a:schemeClr val="accent1">
                  <a:lumMod val="75000"/>
                </a:schemeClr>
              </a:solidFill>
            </a:endParaRPr>
          </a:p>
          <a:p>
            <a:pPr>
              <a:buFont typeface="Wingdings" panose="05000000000000000000" pitchFamily="2" charset="2"/>
              <a:buChar char="v"/>
            </a:pPr>
            <a:r>
              <a:rPr lang="en-IN" sz="3600" dirty="0">
                <a:solidFill>
                  <a:schemeClr val="accent1">
                    <a:lumMod val="75000"/>
                  </a:schemeClr>
                </a:solidFill>
              </a:rPr>
              <a:t>Dy Speaker – Sol. Neha </a:t>
            </a:r>
          </a:p>
          <a:p>
            <a:pPr>
              <a:buFont typeface="Wingdings" panose="05000000000000000000" pitchFamily="2" charset="2"/>
              <a:buChar char="v"/>
            </a:pPr>
            <a:r>
              <a:rPr lang="en-IN" sz="3600" dirty="0">
                <a:solidFill>
                  <a:schemeClr val="accent1">
                    <a:lumMod val="75000"/>
                  </a:schemeClr>
                </a:solidFill>
              </a:rPr>
              <a:t>Co-ordinator – Sol. </a:t>
            </a:r>
            <a:r>
              <a:rPr lang="en-IN" sz="3600" dirty="0" err="1">
                <a:solidFill>
                  <a:schemeClr val="accent1">
                    <a:lumMod val="75000"/>
                  </a:schemeClr>
                </a:solidFill>
              </a:rPr>
              <a:t>Mohini</a:t>
            </a:r>
            <a:r>
              <a:rPr lang="en-IN" sz="3600" dirty="0">
                <a:solidFill>
                  <a:schemeClr val="accent1">
                    <a:lumMod val="75000"/>
                  </a:schemeClr>
                </a:solidFill>
              </a:rPr>
              <a:t> </a:t>
            </a:r>
          </a:p>
          <a:p>
            <a:pPr>
              <a:buFont typeface="Wingdings" panose="05000000000000000000" pitchFamily="2" charset="2"/>
              <a:buChar char="v"/>
            </a:pPr>
            <a:r>
              <a:rPr lang="en-IN" sz="3600" dirty="0">
                <a:solidFill>
                  <a:schemeClr val="accent1">
                    <a:lumMod val="75000"/>
                  </a:schemeClr>
                </a:solidFill>
              </a:rPr>
              <a:t>Secretary - Sol </a:t>
            </a:r>
            <a:r>
              <a:rPr lang="en-IN" sz="3600" dirty="0" err="1">
                <a:solidFill>
                  <a:schemeClr val="accent1">
                    <a:lumMod val="75000"/>
                  </a:schemeClr>
                </a:solidFill>
              </a:rPr>
              <a:t>Kusumlata</a:t>
            </a:r>
            <a:endParaRPr lang="en-IN" sz="3600" dirty="0">
              <a:solidFill>
                <a:schemeClr val="accent1">
                  <a:lumMod val="75000"/>
                </a:schemeClr>
              </a:solidFill>
            </a:endParaRPr>
          </a:p>
          <a:p>
            <a:pPr marL="0" indent="0">
              <a:buNone/>
            </a:pPr>
            <a:endParaRPr lang="en-IN" sz="3600" dirty="0">
              <a:solidFill>
                <a:schemeClr val="accent1">
                  <a:lumMod val="75000"/>
                </a:schemeClr>
              </a:solidFill>
            </a:endParaRPr>
          </a:p>
          <a:p>
            <a:endParaRPr lang="en-IN" dirty="0"/>
          </a:p>
        </p:txBody>
      </p:sp>
      <p:pic>
        <p:nvPicPr>
          <p:cNvPr id="5" name="Picture 4">
            <a:extLst>
              <a:ext uri="{FF2B5EF4-FFF2-40B4-BE49-F238E27FC236}">
                <a16:creationId xmlns:a16="http://schemas.microsoft.com/office/drawing/2014/main" id="{945D57AC-BC7A-4252-B2D1-ED4A8393EC54}"/>
              </a:ext>
            </a:extLst>
          </p:cNvPr>
          <p:cNvPicPr>
            <a:picLocks noChangeAspect="1"/>
          </p:cNvPicPr>
          <p:nvPr/>
        </p:nvPicPr>
        <p:blipFill>
          <a:blip r:embed="rId2">
            <a:duotone>
              <a:prstClr val="black"/>
              <a:schemeClr val="accent1">
                <a:tint val="45000"/>
                <a:satMod val="400000"/>
              </a:schemeClr>
            </a:duotone>
          </a:blip>
          <a:stretch>
            <a:fillRect/>
          </a:stretch>
        </p:blipFill>
        <p:spPr>
          <a:xfrm>
            <a:off x="8477003" y="2120084"/>
            <a:ext cx="3321170" cy="4243819"/>
          </a:xfrm>
          <a:prstGeom prst="rect">
            <a:avLst/>
          </a:prstGeom>
          <a:ln>
            <a:noFill/>
          </a:ln>
          <a:effectLst>
            <a:softEdge rad="112500"/>
          </a:effectLst>
        </p:spPr>
      </p:pic>
    </p:spTree>
    <p:extLst>
      <p:ext uri="{BB962C8B-B14F-4D97-AF65-F5344CB8AC3E}">
        <p14:creationId xmlns:p14="http://schemas.microsoft.com/office/powerpoint/2010/main" val="20814206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E06E-2FB4-2D4D-894F-F2E51B7BB22E}"/>
              </a:ext>
            </a:extLst>
          </p:cNvPr>
          <p:cNvSpPr>
            <a:spLocks noGrp="1"/>
          </p:cNvSpPr>
          <p:nvPr>
            <p:ph type="title"/>
          </p:nvPr>
        </p:nvSpPr>
        <p:spPr>
          <a:xfrm>
            <a:off x="1154954" y="391186"/>
            <a:ext cx="8761413" cy="1289445"/>
          </a:xfrm>
        </p:spPr>
        <p:txBody>
          <a:bodyPr/>
          <a:lstStyle/>
          <a:p>
            <a:r>
              <a:rPr lang="en-GB"/>
              <a:t>Total Members - 14</a:t>
            </a:r>
            <a:endParaRPr lang="en-US"/>
          </a:p>
        </p:txBody>
      </p:sp>
      <p:pic>
        <p:nvPicPr>
          <p:cNvPr id="4" name="Picture 4">
            <a:extLst>
              <a:ext uri="{FF2B5EF4-FFF2-40B4-BE49-F238E27FC236}">
                <a16:creationId xmlns:a16="http://schemas.microsoft.com/office/drawing/2014/main" id="{B6AAF1A2-49BE-BF45-BBF9-F4A1F5E60742}"/>
              </a:ext>
            </a:extLst>
          </p:cNvPr>
          <p:cNvPicPr>
            <a:picLocks noGrp="1" noChangeAspect="1"/>
          </p:cNvPicPr>
          <p:nvPr>
            <p:ph idx="1"/>
          </p:nvPr>
        </p:nvPicPr>
        <p:blipFill>
          <a:blip r:embed="rId2"/>
          <a:stretch>
            <a:fillRect/>
          </a:stretch>
        </p:blipFill>
        <p:spPr>
          <a:xfrm>
            <a:off x="919310" y="2469368"/>
            <a:ext cx="5176690" cy="4095241"/>
          </a:xfrm>
        </p:spPr>
      </p:pic>
      <p:pic>
        <p:nvPicPr>
          <p:cNvPr id="5" name="Picture 5">
            <a:extLst>
              <a:ext uri="{FF2B5EF4-FFF2-40B4-BE49-F238E27FC236}">
                <a16:creationId xmlns:a16="http://schemas.microsoft.com/office/drawing/2014/main" id="{919FEF6D-6FA2-9D4F-B8D9-B1AFBD58FEBF}"/>
              </a:ext>
            </a:extLst>
          </p:cNvPr>
          <p:cNvPicPr>
            <a:picLocks noChangeAspect="1"/>
          </p:cNvPicPr>
          <p:nvPr/>
        </p:nvPicPr>
        <p:blipFill>
          <a:blip r:embed="rId3"/>
          <a:stretch>
            <a:fillRect/>
          </a:stretch>
        </p:blipFill>
        <p:spPr>
          <a:xfrm>
            <a:off x="6984887" y="2616063"/>
            <a:ext cx="4017251" cy="3827635"/>
          </a:xfrm>
          <a:prstGeom prst="rect">
            <a:avLst/>
          </a:prstGeom>
        </p:spPr>
      </p:pic>
    </p:spTree>
    <p:extLst>
      <p:ext uri="{BB962C8B-B14F-4D97-AF65-F5344CB8AC3E}">
        <p14:creationId xmlns:p14="http://schemas.microsoft.com/office/powerpoint/2010/main" val="30538353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F0D5-4677-1546-A92D-CC24A82A571E}"/>
              </a:ext>
            </a:extLst>
          </p:cNvPr>
          <p:cNvSpPr>
            <a:spLocks noGrp="1"/>
          </p:cNvSpPr>
          <p:nvPr>
            <p:ph type="title"/>
          </p:nvPr>
        </p:nvSpPr>
        <p:spPr/>
        <p:txBody>
          <a:bodyPr/>
          <a:lstStyle/>
          <a:p>
            <a:r>
              <a:rPr lang="en-GB" b="1" i="1" u="sng">
                <a:solidFill>
                  <a:schemeClr val="accent4">
                    <a:lumMod val="60000"/>
                    <a:lumOff val="40000"/>
                  </a:schemeClr>
                </a:solidFill>
              </a:rPr>
              <a:t>TESTIMONY</a:t>
            </a:r>
            <a:endParaRPr lang="en-US" b="1" i="1" u="sng">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838B8EBE-9349-A945-9790-50B2A47FD918}"/>
              </a:ext>
            </a:extLst>
          </p:cNvPr>
          <p:cNvSpPr>
            <a:spLocks noGrp="1"/>
          </p:cNvSpPr>
          <p:nvPr>
            <p:ph idx="1"/>
          </p:nvPr>
        </p:nvSpPr>
        <p:spPr/>
        <p:txBody>
          <a:bodyPr>
            <a:normAutofit fontScale="92500" lnSpcReduction="20000"/>
          </a:bodyPr>
          <a:lstStyle/>
          <a:p>
            <a:r>
              <a:rPr lang="en-GB" sz="2800" b="1" dirty="0">
                <a:solidFill>
                  <a:schemeClr val="accent2">
                    <a:lumMod val="50000"/>
                  </a:schemeClr>
                </a:solidFill>
              </a:rPr>
              <a:t>Ashrita from past 8 years had leg pain. She went everywhere to get healing, Doctors, Ayurveda, and all kinds </a:t>
            </a:r>
            <a:r>
              <a:rPr lang="en-GB" sz="2800" b="1" dirty="0" err="1">
                <a:solidFill>
                  <a:schemeClr val="accent2">
                    <a:lumMod val="50000"/>
                  </a:schemeClr>
                </a:solidFill>
              </a:rPr>
              <a:t>jaad</a:t>
            </a:r>
            <a:r>
              <a:rPr lang="en-GB" sz="2800" b="1" dirty="0">
                <a:solidFill>
                  <a:schemeClr val="accent2">
                    <a:lumMod val="50000"/>
                  </a:schemeClr>
                </a:solidFill>
              </a:rPr>
              <a:t>  </a:t>
            </a:r>
            <a:r>
              <a:rPr lang="en-GB" sz="2800" b="1" dirty="0" err="1">
                <a:solidFill>
                  <a:schemeClr val="accent2">
                    <a:lumMod val="50000"/>
                  </a:schemeClr>
                </a:solidFill>
              </a:rPr>
              <a:t>fukh</a:t>
            </a:r>
            <a:r>
              <a:rPr lang="en-GB" sz="2800" b="1" dirty="0">
                <a:solidFill>
                  <a:schemeClr val="accent2">
                    <a:lumMod val="50000"/>
                  </a:schemeClr>
                </a:solidFill>
              </a:rPr>
              <a:t> baba from </a:t>
            </a:r>
            <a:r>
              <a:rPr lang="en-GB" sz="2800" b="1" dirty="0" err="1">
                <a:solidFill>
                  <a:schemeClr val="accent2">
                    <a:lumMod val="50000"/>
                  </a:schemeClr>
                </a:solidFill>
              </a:rPr>
              <a:t>roadside.After</a:t>
            </a:r>
            <a:r>
              <a:rPr lang="en-GB" sz="2800" b="1" dirty="0">
                <a:solidFill>
                  <a:schemeClr val="accent2">
                    <a:lumMod val="50000"/>
                  </a:schemeClr>
                </a:solidFill>
              </a:rPr>
              <a:t> true repentance, I got Healed in healing class. </a:t>
            </a:r>
          </a:p>
          <a:p>
            <a:r>
              <a:rPr lang="en-GB" sz="2800" b="1" u="sng" dirty="0">
                <a:solidFill>
                  <a:schemeClr val="accent2">
                    <a:lumMod val="50000"/>
                  </a:schemeClr>
                </a:solidFill>
              </a:rPr>
              <a:t>Her husband was suffering from blood pressure and his veins got </a:t>
            </a:r>
            <a:r>
              <a:rPr lang="en-GB" sz="2800" b="1" u="sng" dirty="0" err="1">
                <a:solidFill>
                  <a:schemeClr val="accent2">
                    <a:lumMod val="50000"/>
                  </a:schemeClr>
                </a:solidFill>
              </a:rPr>
              <a:t>torned</a:t>
            </a:r>
            <a:r>
              <a:rPr lang="en-GB" sz="2800" b="1" u="sng" dirty="0">
                <a:solidFill>
                  <a:schemeClr val="accent2">
                    <a:lumMod val="50000"/>
                  </a:schemeClr>
                </a:solidFill>
              </a:rPr>
              <a:t> inside his brain</a:t>
            </a:r>
            <a:r>
              <a:rPr lang="en-GB" sz="2800" b="1" dirty="0">
                <a:solidFill>
                  <a:schemeClr val="accent2">
                    <a:lumMod val="50000"/>
                  </a:schemeClr>
                </a:solidFill>
              </a:rPr>
              <a:t> due to which blood was leaking. We went to many doctor but only he got relief  from troop church and taking class and </a:t>
            </a:r>
            <a:r>
              <a:rPr lang="en-GB" sz="2800" b="1" u="sng" dirty="0">
                <a:solidFill>
                  <a:schemeClr val="accent2">
                    <a:lumMod val="50000"/>
                  </a:schemeClr>
                </a:solidFill>
              </a:rPr>
              <a:t>now he is recovering</a:t>
            </a:r>
            <a:r>
              <a:rPr lang="en-GB" sz="2800" b="1" dirty="0">
                <a:solidFill>
                  <a:schemeClr val="accent2">
                    <a:lumMod val="50000"/>
                  </a:schemeClr>
                </a:solidFill>
              </a:rPr>
              <a:t>.. </a:t>
            </a:r>
            <a:endParaRPr lang="en-US" sz="2800" b="1" dirty="0">
              <a:solidFill>
                <a:schemeClr val="accent2">
                  <a:lumMod val="50000"/>
                </a:schemeClr>
              </a:solidFill>
            </a:endParaRPr>
          </a:p>
        </p:txBody>
      </p:sp>
    </p:spTree>
    <p:extLst>
      <p:ext uri="{BB962C8B-B14F-4D97-AF65-F5344CB8AC3E}">
        <p14:creationId xmlns:p14="http://schemas.microsoft.com/office/powerpoint/2010/main" val="1980587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5DF-5B5A-D542-A247-FA798AE919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B016374-6629-714F-961B-7A9EED4FD7AB}"/>
              </a:ext>
            </a:extLst>
          </p:cNvPr>
          <p:cNvPicPr>
            <a:picLocks noGrp="1" noChangeAspect="1"/>
          </p:cNvPicPr>
          <p:nvPr>
            <p:ph idx="1"/>
          </p:nvPr>
        </p:nvPicPr>
        <p:blipFill>
          <a:blip r:embed="rId2"/>
          <a:stretch>
            <a:fillRect/>
          </a:stretch>
        </p:blipFill>
        <p:spPr>
          <a:xfrm>
            <a:off x="356551" y="330064"/>
            <a:ext cx="11478898" cy="6197872"/>
          </a:xfrm>
        </p:spPr>
      </p:pic>
    </p:spTree>
    <p:extLst>
      <p:ext uri="{BB962C8B-B14F-4D97-AF65-F5344CB8AC3E}">
        <p14:creationId xmlns:p14="http://schemas.microsoft.com/office/powerpoint/2010/main" val="38571323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D872-ACFC-6F47-90A2-8BA3622D515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28108ED-9669-D14A-B85A-2CC902F86A9B}"/>
              </a:ext>
            </a:extLst>
          </p:cNvPr>
          <p:cNvPicPr>
            <a:picLocks noGrp="1" noChangeAspect="1"/>
          </p:cNvPicPr>
          <p:nvPr>
            <p:ph idx="1"/>
          </p:nvPr>
        </p:nvPicPr>
        <p:blipFill>
          <a:blip r:embed="rId2"/>
          <a:stretch>
            <a:fillRect/>
          </a:stretch>
        </p:blipFill>
        <p:spPr>
          <a:xfrm>
            <a:off x="317841" y="207819"/>
            <a:ext cx="11662266" cy="6271218"/>
          </a:xfrm>
        </p:spPr>
      </p:pic>
    </p:spTree>
    <p:extLst>
      <p:ext uri="{BB962C8B-B14F-4D97-AF65-F5344CB8AC3E}">
        <p14:creationId xmlns:p14="http://schemas.microsoft.com/office/powerpoint/2010/main" val="17575761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86DC-56CC-FF40-8B69-24448DB1DFDD}"/>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0863C0F1-80A3-F94F-B489-D6A883F9FBD7}"/>
              </a:ext>
            </a:extLst>
          </p:cNvPr>
          <p:cNvPicPr>
            <a:picLocks noGrp="1" noChangeAspect="1"/>
          </p:cNvPicPr>
          <p:nvPr>
            <p:ph idx="1"/>
          </p:nvPr>
        </p:nvPicPr>
        <p:blipFill>
          <a:blip r:embed="rId2"/>
          <a:stretch>
            <a:fillRect/>
          </a:stretch>
        </p:blipFill>
        <p:spPr>
          <a:xfrm>
            <a:off x="344326" y="85573"/>
            <a:ext cx="11503348" cy="6772427"/>
          </a:xfrm>
        </p:spPr>
      </p:pic>
    </p:spTree>
    <p:extLst>
      <p:ext uri="{BB962C8B-B14F-4D97-AF65-F5344CB8AC3E}">
        <p14:creationId xmlns:p14="http://schemas.microsoft.com/office/powerpoint/2010/main" val="24917348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407F-F472-DD43-AE94-6A4C30D7CC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92BD289-F92B-BA49-A814-92B1EBB12C55}"/>
              </a:ext>
            </a:extLst>
          </p:cNvPr>
          <p:cNvPicPr>
            <a:picLocks noGrp="1" noChangeAspect="1"/>
          </p:cNvPicPr>
          <p:nvPr>
            <p:ph idx="1"/>
          </p:nvPr>
        </p:nvPicPr>
        <p:blipFill>
          <a:blip r:embed="rId2"/>
          <a:stretch>
            <a:fillRect/>
          </a:stretch>
        </p:blipFill>
        <p:spPr>
          <a:xfrm>
            <a:off x="354513" y="134471"/>
            <a:ext cx="11503348" cy="6723529"/>
          </a:xfrm>
        </p:spPr>
      </p:pic>
    </p:spTree>
    <p:extLst>
      <p:ext uri="{BB962C8B-B14F-4D97-AF65-F5344CB8AC3E}">
        <p14:creationId xmlns:p14="http://schemas.microsoft.com/office/powerpoint/2010/main" val="1038425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2148</Words>
  <Application>Microsoft Macintosh PowerPoint</Application>
  <PresentationFormat>Widescreen</PresentationFormat>
  <Paragraphs>257</Paragraphs>
  <Slides>95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4" baseType="lpstr">
      <vt:lpstr>Arial</vt:lpstr>
      <vt:lpstr>Bahnschrift</vt:lpstr>
      <vt:lpstr>Bahnschrift SemiBold</vt:lpstr>
      <vt:lpstr>Calibri</vt:lpstr>
      <vt:lpstr>Century Gothic</vt:lpstr>
      <vt:lpstr>Wingdings</vt:lpstr>
      <vt:lpstr>Wingdings 3</vt:lpstr>
      <vt:lpstr>Ion Boardroom</vt:lpstr>
      <vt:lpstr>Worksheet</vt:lpstr>
      <vt:lpstr>NORTH REGION MONTHLY REPORT, DECEMBER,  2021</vt:lpstr>
      <vt:lpstr>PowerPoint Presentation</vt:lpstr>
      <vt:lpstr>PowerPoint Presentation</vt:lpstr>
      <vt:lpstr>PowerPoint Presentation</vt:lpstr>
      <vt:lpstr>PRAISE REPORT  OF DELHI</vt:lpstr>
      <vt:lpstr>Constituencies </vt:lpstr>
      <vt:lpstr>PowerPoint Presentation</vt:lpstr>
      <vt:lpstr>PowerPoint Presentation</vt:lpstr>
      <vt:lpstr>NEW CORE TEAM OF DELHI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HOSPITALITY</vt:lpstr>
      <vt:lpstr>HOSPITALITY</vt:lpstr>
      <vt:lpstr>TESTIMONIES</vt:lpstr>
      <vt:lpstr>TESTIMONIES</vt:lpstr>
      <vt:lpstr>TESTIMONIES</vt:lpstr>
      <vt:lpstr>TESTIMONIES</vt:lpstr>
      <vt:lpstr>FRP-1</vt:lpstr>
      <vt:lpstr>TESTIMONIES</vt:lpstr>
      <vt:lpstr>David School of worship</vt:lpstr>
      <vt:lpstr>David School of worship</vt:lpstr>
      <vt:lpstr>TESTIMONIES</vt:lpstr>
      <vt:lpstr>PowerPoint Presentation</vt:lpstr>
      <vt:lpstr>PowerPoint Presentation</vt:lpstr>
      <vt:lpstr>PowerPoint Presentation</vt:lpstr>
      <vt:lpstr>24 HOURS OFFLINE WORSHIP (EVERY TUESDAY)</vt:lpstr>
      <vt:lpstr>24 HOURS Online WORSHIP (EVERY SUNDAY)</vt:lpstr>
      <vt:lpstr>PowerPoint Presentation</vt:lpstr>
      <vt:lpstr>Praise Report  North Region  UP West December 2021</vt:lpstr>
      <vt:lpstr>PowerPoint Presentation</vt:lpstr>
      <vt:lpstr>PowerPoint Presentation</vt:lpstr>
      <vt:lpstr>PowerPoint Presentation</vt:lpstr>
      <vt:lpstr>NEW CORE TEAM UP WEST Speaker – Sol. Menka Dy. Speaker – Sol. Poonam  Co-ordinator – Sol. Sunita Zambre  Secretary - Sol Mini Shibi </vt:lpstr>
      <vt:lpstr>Smp And SMLA constituency</vt:lpstr>
      <vt:lpstr>PowerPoint Presentation</vt:lpstr>
      <vt:lpstr>SMP list Hamirpur -Sol.Sita Daurahara-sol.Sunita zambre</vt:lpstr>
      <vt:lpstr>SMLA list</vt:lpstr>
      <vt:lpstr>SMLA list </vt:lpstr>
      <vt:lpstr>New SMLA list  Agra Cannt -Malti  Devi Agra south -Bhulmati  Agra north- Rajmani  Etmadpur -Tija Jalesar -sitara</vt:lpstr>
      <vt:lpstr>New SMLA List July pal Sanjay Neha</vt:lpstr>
      <vt:lpstr>Troop churches</vt:lpstr>
      <vt:lpstr>Troop Churches </vt:lpstr>
      <vt:lpstr>Troop Church  </vt:lpstr>
      <vt:lpstr>Troop Church </vt:lpstr>
      <vt:lpstr>Testimonies </vt:lpstr>
      <vt:lpstr>Testimonies Of trooP ChuRch</vt:lpstr>
      <vt:lpstr>PowerPoint Presentation</vt:lpstr>
      <vt:lpstr>PowerPoint Presentation</vt:lpstr>
      <vt:lpstr>PowerPoint Presentation</vt:lpstr>
      <vt:lpstr>PowerPoint Presentation</vt:lpstr>
      <vt:lpstr>PowerPoint Presentation</vt:lpstr>
      <vt:lpstr>PowerPoint Presentation</vt:lpstr>
      <vt:lpstr>Morning Worship </vt:lpstr>
      <vt:lpstr>Night Prayer </vt:lpstr>
      <vt:lpstr>Prophetic  Prayer </vt:lpstr>
      <vt:lpstr>Fasting prayer </vt:lpstr>
      <vt:lpstr>PowerPoint Presentation</vt:lpstr>
      <vt:lpstr>PowerPoint Presentation</vt:lpstr>
      <vt:lpstr>PowerPoint Presentation</vt:lpstr>
      <vt:lpstr>PowerPoint Presentation</vt:lpstr>
      <vt:lpstr>NEW CORE TEAM HARYANA</vt:lpstr>
      <vt:lpstr>PowerPoint Presentation</vt:lpstr>
      <vt:lpstr>PowerPoint Presentation</vt:lpstr>
      <vt:lpstr>NEW CORE TEAM PUNJAB</vt:lpstr>
      <vt:lpstr>TROOP CHURCH IN PUNJAB, MALLOT</vt:lpstr>
      <vt:lpstr>PowerPoint Presentation</vt:lpstr>
      <vt:lpstr>PowerPoint Presentation</vt:lpstr>
      <vt:lpstr>PowerPoint Presentation</vt:lpstr>
      <vt:lpstr>Chandigarh</vt:lpstr>
      <vt:lpstr>New Core Team for Chandigarh</vt:lpstr>
      <vt:lpstr>PowerPoint Presentation</vt:lpstr>
      <vt:lpstr>UTTRAKHAND</vt:lpstr>
      <vt:lpstr>PowerPoint Presentation</vt:lpstr>
      <vt:lpstr>New Core Team for J &amp; K</vt:lpstr>
      <vt:lpstr>PowerPoint Presentation</vt:lpstr>
      <vt:lpstr>PowerPoint Presentation</vt:lpstr>
      <vt:lpstr>PowerPoint Presentation</vt:lpstr>
      <vt:lpstr>New Core Team for J &amp; K</vt:lpstr>
      <vt:lpstr>Ladakh</vt:lpstr>
      <vt:lpstr>PowerPoint Presentation</vt:lpstr>
      <vt:lpstr>PowerPoint Presentation</vt:lpstr>
      <vt:lpstr>New Core Team for J &amp; K</vt:lpstr>
      <vt:lpstr>PowerPoint Presentation</vt:lpstr>
      <vt:lpstr>HIMACHAL PRADESH</vt:lpstr>
      <vt:lpstr>Total Members - 14</vt:lpstr>
      <vt:lpstr>TESTIMONY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REGION MONTHLY REPORT, NOVEMBER,  2021</dc:title>
  <dc:creator>Unknown User</dc:creator>
  <cp:lastModifiedBy>gita jessi</cp:lastModifiedBy>
  <cp:revision>19</cp:revision>
  <dcterms:created xsi:type="dcterms:W3CDTF">2021-12-03T12:07:27Z</dcterms:created>
  <dcterms:modified xsi:type="dcterms:W3CDTF">2022-01-06T03:06:29Z</dcterms:modified>
</cp:coreProperties>
</file>