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11/5/21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1828800"/>
            <a:ext cx="10674954" cy="1043190"/>
          </a:xfrm>
        </p:spPr>
        <p:txBody>
          <a:bodyPr/>
          <a:lstStyle/>
          <a:p>
            <a:pPr algn="ctr"/>
            <a:r>
              <a:rPr lang="en-IN" b="1" cap="non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reflection blurRad="6350" stA="55000" endA="50" endPos="85000" dist="29997" dir="5400000" sy="-100000" algn="bl" rotWithShape="0"/>
                </a:effectLst>
              </a:rPr>
              <a:t>NORTH REGION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10674954" cy="1947333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IN" sz="3200" b="1" dirty="0">
                <a:ln>
                  <a:solidFill>
                    <a:srgbClr val="002060"/>
                  </a:solidFill>
                </a:ln>
                <a:solidFill>
                  <a:srgbClr val="00B050"/>
                </a:solidFill>
              </a:rPr>
              <a:t>MORNING WORSHIP PLAN UP TO DECEMBER 2021</a:t>
            </a:r>
          </a:p>
        </p:txBody>
      </p:sp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14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6214" y="2691685"/>
            <a:ext cx="297502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NORTH REGION TILL 2021 MARCH 31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271234" y="3078051"/>
            <a:ext cx="2215166" cy="180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486400" y="752157"/>
            <a:ext cx="3940935" cy="483209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 PRADESH WEST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HARIYANA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DELHI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CHANDIGRAH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PUNJAB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HIMACHAL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UTTARAKHAND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JAMMU &amp; KASHIMIR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LADAK</a:t>
            </a:r>
          </a:p>
        </p:txBody>
      </p:sp>
    </p:spTree>
    <p:extLst>
      <p:ext uri="{BB962C8B-B14F-4D97-AF65-F5344CB8AC3E}">
        <p14:creationId xmlns:p14="http://schemas.microsoft.com/office/powerpoint/2010/main" val="3571454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6214" y="2691685"/>
            <a:ext cx="297502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NORTH REGION TILL 2021 MARCH 31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271234" y="3078051"/>
            <a:ext cx="605307" cy="167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3876541" y="1397374"/>
            <a:ext cx="3400022" cy="415498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 PRADESH WEST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HARIYANA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DELHI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CHANDIGRAH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PUNJAB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HIMACHAL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UTTARAKHAND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JAMMU &amp; KASHIMIR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LADAK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81870" y="1581044"/>
            <a:ext cx="3438659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ABRAHAM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UTTAR PRADESH WEST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HIMACHAL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CHANDIGARH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81870" y="3524202"/>
            <a:ext cx="3438659" cy="20313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ISSAC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HARIYANA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PUNJAB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DELHI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JAMMU &amp; KASHMIR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LADAK</a:t>
            </a:r>
          </a:p>
          <a:p>
            <a:pPr marL="342900" indent="-342900">
              <a:buAutoNum type="arabicPeriod"/>
            </a:pP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1870" y="747609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APRIL 2021</a:t>
            </a:r>
          </a:p>
        </p:txBody>
      </p:sp>
      <p:sp>
        <p:nvSpPr>
          <p:cNvPr id="9" name="Right Arrow 8"/>
          <p:cNvSpPr/>
          <p:nvPr/>
        </p:nvSpPr>
        <p:spPr>
          <a:xfrm>
            <a:off x="7276563" y="1973695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ight Arrow 9"/>
          <p:cNvSpPr/>
          <p:nvPr/>
        </p:nvSpPr>
        <p:spPr>
          <a:xfrm>
            <a:off x="7276562" y="4539864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8683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227" y="1141315"/>
            <a:ext cx="3438659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ABRAHAM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UTTAR PRADESH WEST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HIMACHAL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CHANDIGARH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226" y="3826274"/>
            <a:ext cx="3438659" cy="20313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ISSAC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HARIYANA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PUNJAB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DELHI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JAMMU &amp; KASHMIR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LADAK</a:t>
            </a:r>
          </a:p>
          <a:p>
            <a:pPr marL="342900" indent="-342900">
              <a:buAutoNum type="arabicPeriod"/>
            </a:pP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228" y="26215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APRIL 2021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573886" y="1168831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ight Arrow 9"/>
          <p:cNvSpPr/>
          <p:nvPr/>
        </p:nvSpPr>
        <p:spPr>
          <a:xfrm>
            <a:off x="3554571" y="3883812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4179193" y="857644"/>
            <a:ext cx="3438659" cy="6463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CANA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UTTAR PRADESH WEST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59877" y="1932783"/>
            <a:ext cx="3438659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ABRAHAM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HIMACHAL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CHANDIGARH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573886" y="1999886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4179193" y="275032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JULY 2021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59878" y="3364609"/>
            <a:ext cx="3438659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ISSAC ZONE</a:t>
            </a:r>
          </a:p>
          <a:p>
            <a:r>
              <a:rPr lang="en-IN" dirty="0"/>
              <a:t>HARIYANA</a:t>
            </a:r>
          </a:p>
          <a:p>
            <a:r>
              <a:rPr lang="en-IN" dirty="0"/>
              <a:t>LADAK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79191" y="4517067"/>
            <a:ext cx="3438659" cy="6463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MOSSES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PUNJAB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79192" y="5547570"/>
            <a:ext cx="3438659" cy="92333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JOSEPH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DELHI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JAMMU &amp; KASHMIR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3573885" y="4705378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0" name="Right Arrow 19"/>
          <p:cNvSpPr/>
          <p:nvPr/>
        </p:nvSpPr>
        <p:spPr>
          <a:xfrm>
            <a:off x="3573885" y="5536433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TextBox 20"/>
          <p:cNvSpPr txBox="1"/>
          <p:nvPr/>
        </p:nvSpPr>
        <p:spPr>
          <a:xfrm>
            <a:off x="8223158" y="26215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AUGUST 2021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3157" y="700301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CANA ZONE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3157" y="1138449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I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SAINAI ZONE</a:t>
            </a:r>
          </a:p>
        </p:txBody>
      </p:sp>
      <p:sp>
        <p:nvSpPr>
          <p:cNvPr id="26" name="Right Arrow 25"/>
          <p:cNvSpPr/>
          <p:nvPr/>
        </p:nvSpPr>
        <p:spPr>
          <a:xfrm>
            <a:off x="7598536" y="796273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Right Arrow 27"/>
          <p:cNvSpPr/>
          <p:nvPr/>
        </p:nvSpPr>
        <p:spPr>
          <a:xfrm>
            <a:off x="7617850" y="1214072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TextBox 28"/>
          <p:cNvSpPr txBox="1"/>
          <p:nvPr/>
        </p:nvSpPr>
        <p:spPr>
          <a:xfrm>
            <a:off x="8223157" y="1905702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HIMACHAL – ABRAHAM ZONE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23157" y="2496096"/>
            <a:ext cx="3438659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1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CHANDIGARH SHARON ZONE</a:t>
            </a:r>
          </a:p>
          <a:p>
            <a:pPr algn="ctr"/>
            <a:r>
              <a:rPr lang="en-IN" sz="1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LADAK &amp; J&amp;K</a:t>
            </a:r>
          </a:p>
        </p:txBody>
      </p:sp>
      <p:sp>
        <p:nvSpPr>
          <p:cNvPr id="31" name="Right Arrow 30"/>
          <p:cNvSpPr/>
          <p:nvPr/>
        </p:nvSpPr>
        <p:spPr>
          <a:xfrm>
            <a:off x="7617849" y="1932783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2" name="Right Arrow 31"/>
          <p:cNvSpPr/>
          <p:nvPr/>
        </p:nvSpPr>
        <p:spPr>
          <a:xfrm>
            <a:off x="7617850" y="2537077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TextBox 35"/>
          <p:cNvSpPr txBox="1"/>
          <p:nvPr/>
        </p:nvSpPr>
        <p:spPr>
          <a:xfrm>
            <a:off x="8203843" y="3379038"/>
            <a:ext cx="3438659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ISSAC ZONE</a:t>
            </a:r>
          </a:p>
          <a:p>
            <a:pPr marL="342900" indent="-342900">
              <a:buAutoNum type="arabicPeriod"/>
            </a:pPr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HARIYANA</a:t>
            </a:r>
          </a:p>
          <a:p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203843" y="4517067"/>
            <a:ext cx="3438659" cy="6463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</a:t>
            </a:r>
          </a:p>
          <a:p>
            <a:r>
              <a:rPr lang="en-IN" dirty="0"/>
              <a:t>PUNJAB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203842" y="5686069"/>
            <a:ext cx="3438659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</a:t>
            </a:r>
          </a:p>
          <a:p>
            <a:r>
              <a:rPr lang="en-IN" dirty="0"/>
              <a:t>DELHI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7617849" y="3655992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Right Arrow 39"/>
          <p:cNvSpPr/>
          <p:nvPr/>
        </p:nvSpPr>
        <p:spPr>
          <a:xfrm>
            <a:off x="7598536" y="4681855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1" name="Right Arrow 40"/>
          <p:cNvSpPr/>
          <p:nvPr/>
        </p:nvSpPr>
        <p:spPr>
          <a:xfrm>
            <a:off x="7627514" y="5857599"/>
            <a:ext cx="605307" cy="3477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218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8864" y="178642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AUGUST 2021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4512" y="1278525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U.P WEST -CANA ZONE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544" y="2875975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6040" y="3942263"/>
            <a:ext cx="343865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HIMACHAL – ABRAHAM ZONE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9544" y="5435479"/>
            <a:ext cx="3438659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CHANDIGARH SHARON ZONE</a:t>
            </a:r>
          </a:p>
          <a:p>
            <a:pPr algn="ctr"/>
            <a:r>
              <a:rPr lang="en-IN" dirty="0"/>
              <a:t>LADAK &amp; J&amp;K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6438" y="842440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CANA ZONE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6438" y="1264988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80383" y="2183908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6439" y="2886959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66440" y="113007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SEPEMBER 2021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20112" y="3826683"/>
            <a:ext cx="343865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HIMACHAL – ABRAHAM ZONE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20112" y="4674158"/>
            <a:ext cx="3438659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HIMACHAL – JOSHUA 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720111" y="5287025"/>
            <a:ext cx="3438659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CHANDIGARH SHARON ZONE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707226" y="5941441"/>
            <a:ext cx="343865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LADAK &amp; J&amp;K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38688" y="113007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OCTMBER 2021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562297" y="54797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62297" y="1032719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CANA ZONE -2(not yet)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562297" y="1464463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562297" y="1922866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MORIYA ZONE -2(not yet)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562297" y="2397504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562297" y="2807131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TIBARIYAS ZONE -2(not yet)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562297" y="3256905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562297" y="3695161"/>
            <a:ext cx="343865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IN" dirty="0"/>
              <a:t>SAINAI ZONE – 2(not yet)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562296" y="4567029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sz="1600" dirty="0"/>
              <a:t>ABRAHAM ZONE -2(not yet)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562296" y="4133417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ABRAHAM ZONE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538687" y="5369468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JOSHUA 2(not yet)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538688" y="4953241"/>
            <a:ext cx="3438659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JOSHUA 1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8538685" y="6313730"/>
            <a:ext cx="343865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 JAMMU &amp; KASHMIR(not yet)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538686" y="5841599"/>
            <a:ext cx="343865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LADAK(not yet) </a:t>
            </a:r>
          </a:p>
        </p:txBody>
      </p:sp>
    </p:spTree>
    <p:extLst>
      <p:ext uri="{BB962C8B-B14F-4D97-AF65-F5344CB8AC3E}">
        <p14:creationId xmlns:p14="http://schemas.microsoft.com/office/powerpoint/2010/main" val="1617410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4694" y="1020244"/>
            <a:ext cx="3438659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ISSAC ZONE</a:t>
            </a:r>
          </a:p>
          <a:p>
            <a:pPr algn="ctr"/>
            <a:r>
              <a:rPr lang="en-IN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HARIYANA</a:t>
            </a:r>
          </a:p>
          <a:p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4694" y="3352054"/>
            <a:ext cx="3438659" cy="6463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</a:t>
            </a:r>
          </a:p>
          <a:p>
            <a:r>
              <a:rPr lang="en-IN" dirty="0"/>
              <a:t>PUNJAB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695" y="5544402"/>
            <a:ext cx="3438659" cy="64633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</a:t>
            </a:r>
          </a:p>
          <a:p>
            <a:r>
              <a:rPr lang="en-IN" dirty="0"/>
              <a:t>DELHI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4694" y="16576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AUGUST 2021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12270" y="16576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SEPTEMBER 2021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12270" y="1020244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dirty="0"/>
              <a:t>ISSAC ZONE - 1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12269" y="1778272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12270" y="2886268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- 1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12270" y="3828962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- 2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12269" y="5052858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- 1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12269" y="6006067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HOSANNA ZONE - 2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79846" y="165763"/>
            <a:ext cx="343865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6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FROM OCTOBERMBER 2021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79845" y="841830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IN" dirty="0"/>
              <a:t>ISSAC ZONE – 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79845" y="1389576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ISSAC ZONE – 2 (not yet)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79844" y="1962938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79843" y="2454339"/>
            <a:ext cx="343865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SAMUEL ZONE  - 4(not yet)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79841" y="4419943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4(not yet)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99154" y="3900892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3(not yet)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79842" y="3437141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99155" y="2945740"/>
            <a:ext cx="3438659" cy="3693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MOSSES ZONE – 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79839" y="6312802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HOSANNA ZONE - 4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379840" y="582140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CALEB ZONE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88420" y="5356385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– 2(not yet)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88420" y="4912551"/>
            <a:ext cx="3438659" cy="36933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b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defRPr>
            </a:lvl1pPr>
          </a:lstStyle>
          <a:p>
            <a:r>
              <a:rPr lang="en-IN" dirty="0"/>
              <a:t>JOSEPH ZONE - 1</a:t>
            </a:r>
          </a:p>
        </p:txBody>
      </p:sp>
    </p:spTree>
    <p:extLst>
      <p:ext uri="{BB962C8B-B14F-4D97-AF65-F5344CB8AC3E}">
        <p14:creationId xmlns:p14="http://schemas.microsoft.com/office/powerpoint/2010/main" val="253226016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237</TotalTime>
  <Words>371</Words>
  <Application>Microsoft Macintosh PowerPoint</Application>
  <PresentationFormat>Widescreen</PresentationFormat>
  <Paragraphs>127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Slice</vt:lpstr>
      <vt:lpstr>NORTH REGION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REGION</dc:title>
  <dc:creator>user</dc:creator>
  <cp:lastModifiedBy>gita jessi</cp:lastModifiedBy>
  <cp:revision>16</cp:revision>
  <dcterms:created xsi:type="dcterms:W3CDTF">2021-08-25T14:26:04Z</dcterms:created>
  <dcterms:modified xsi:type="dcterms:W3CDTF">2021-11-05T03:35:16Z</dcterms:modified>
</cp:coreProperties>
</file>