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7" r:id="rId1"/>
  </p:sldMasterIdLst>
  <p:sldIdLst>
    <p:sldId id="256" r:id="rId2"/>
    <p:sldId id="257" r:id="rId3"/>
    <p:sldId id="258" r:id="rId4"/>
    <p:sldId id="260" r:id="rId5"/>
    <p:sldId id="259" r:id="rId6"/>
    <p:sldId id="261" r:id="rId7"/>
    <p:sldId id="262" r:id="rId8"/>
    <p:sldId id="263" r:id="rId9"/>
    <p:sldId id="264" r:id="rId10"/>
    <p:sldId id="265" r:id="rId11"/>
    <p:sldId id="266" r:id="rId12"/>
    <p:sldId id="267" r:id="rId13"/>
    <p:sldId id="268" r:id="rId14"/>
    <p:sldId id="316" r:id="rId15"/>
    <p:sldId id="317" r:id="rId16"/>
    <p:sldId id="318" r:id="rId17"/>
    <p:sldId id="319" r:id="rId18"/>
    <p:sldId id="322" r:id="rId19"/>
    <p:sldId id="321" r:id="rId20"/>
    <p:sldId id="320" r:id="rId21"/>
    <p:sldId id="324" r:id="rId22"/>
    <p:sldId id="327" r:id="rId23"/>
    <p:sldId id="325" r:id="rId24"/>
    <p:sldId id="326" r:id="rId25"/>
    <p:sldId id="328" r:id="rId26"/>
    <p:sldId id="329" r:id="rId27"/>
    <p:sldId id="269" r:id="rId28"/>
    <p:sldId id="274" r:id="rId29"/>
    <p:sldId id="275" r:id="rId30"/>
    <p:sldId id="276" r:id="rId31"/>
    <p:sldId id="277" r:id="rId32"/>
    <p:sldId id="278" r:id="rId33"/>
    <p:sldId id="279" r:id="rId34"/>
    <p:sldId id="280" r:id="rId35"/>
    <p:sldId id="281" r:id="rId36"/>
    <p:sldId id="282" r:id="rId37"/>
    <p:sldId id="283" r:id="rId38"/>
    <p:sldId id="284" r:id="rId39"/>
    <p:sldId id="285" r:id="rId40"/>
    <p:sldId id="286" r:id="rId41"/>
    <p:sldId id="302" r:id="rId42"/>
    <p:sldId id="288" r:id="rId43"/>
    <p:sldId id="303" r:id="rId44"/>
    <p:sldId id="304" r:id="rId45"/>
    <p:sldId id="305" r:id="rId46"/>
    <p:sldId id="289" r:id="rId47"/>
    <p:sldId id="290" r:id="rId48"/>
    <p:sldId id="306" r:id="rId49"/>
    <p:sldId id="307" r:id="rId50"/>
    <p:sldId id="292" r:id="rId51"/>
    <p:sldId id="308" r:id="rId52"/>
    <p:sldId id="293" r:id="rId53"/>
    <p:sldId id="294" r:id="rId54"/>
    <p:sldId id="295" r:id="rId55"/>
    <p:sldId id="296" r:id="rId56"/>
    <p:sldId id="297" r:id="rId57"/>
    <p:sldId id="315" r:id="rId58"/>
    <p:sldId id="310" r:id="rId59"/>
    <p:sldId id="311" r:id="rId60"/>
    <p:sldId id="312" r:id="rId61"/>
    <p:sldId id="351" r:id="rId62"/>
    <p:sldId id="352" r:id="rId63"/>
    <p:sldId id="353" r:id="rId64"/>
    <p:sldId id="354" r:id="rId65"/>
    <p:sldId id="355" r:id="rId66"/>
    <p:sldId id="313" r:id="rId67"/>
    <p:sldId id="334" r:id="rId68"/>
    <p:sldId id="337" r:id="rId69"/>
    <p:sldId id="335" r:id="rId70"/>
    <p:sldId id="330" r:id="rId71"/>
    <p:sldId id="336" r:id="rId72"/>
    <p:sldId id="338" r:id="rId73"/>
    <p:sldId id="331" r:id="rId74"/>
    <p:sldId id="332" r:id="rId75"/>
    <p:sldId id="314" r:id="rId76"/>
    <p:sldId id="340" r:id="rId77"/>
    <p:sldId id="309" r:id="rId78"/>
    <p:sldId id="339" r:id="rId79"/>
    <p:sldId id="341" r:id="rId80"/>
    <p:sldId id="298" r:id="rId81"/>
    <p:sldId id="299" r:id="rId82"/>
    <p:sldId id="300" r:id="rId83"/>
    <p:sldId id="301" r:id="rId84"/>
    <p:sldId id="342" r:id="rId85"/>
    <p:sldId id="343" r:id="rId86"/>
    <p:sldId id="346" r:id="rId87"/>
    <p:sldId id="347" r:id="rId88"/>
    <p:sldId id="344" r:id="rId89"/>
    <p:sldId id="345" r:id="rId90"/>
    <p:sldId id="348" r:id="rId91"/>
    <p:sldId id="349" r:id="rId92"/>
    <p:sldId id="350" r:id="rId9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 /><Relationship Id="rId21" Type="http://schemas.openxmlformats.org/officeDocument/2006/relationships/slide" Target="slides/slide20.xml" /><Relationship Id="rId34" Type="http://schemas.openxmlformats.org/officeDocument/2006/relationships/slide" Target="slides/slide33.xml" /><Relationship Id="rId42" Type="http://schemas.openxmlformats.org/officeDocument/2006/relationships/slide" Target="slides/slide41.xml" /><Relationship Id="rId47" Type="http://schemas.openxmlformats.org/officeDocument/2006/relationships/slide" Target="slides/slide46.xml" /><Relationship Id="rId50" Type="http://schemas.openxmlformats.org/officeDocument/2006/relationships/slide" Target="slides/slide49.xml" /><Relationship Id="rId55" Type="http://schemas.openxmlformats.org/officeDocument/2006/relationships/slide" Target="slides/slide54.xml" /><Relationship Id="rId63" Type="http://schemas.openxmlformats.org/officeDocument/2006/relationships/slide" Target="slides/slide62.xml" /><Relationship Id="rId68" Type="http://schemas.openxmlformats.org/officeDocument/2006/relationships/slide" Target="slides/slide67.xml" /><Relationship Id="rId76" Type="http://schemas.openxmlformats.org/officeDocument/2006/relationships/slide" Target="slides/slide75.xml" /><Relationship Id="rId84" Type="http://schemas.openxmlformats.org/officeDocument/2006/relationships/slide" Target="slides/slide83.xml" /><Relationship Id="rId89" Type="http://schemas.openxmlformats.org/officeDocument/2006/relationships/slide" Target="slides/slide88.xml" /><Relationship Id="rId97" Type="http://schemas.openxmlformats.org/officeDocument/2006/relationships/tableStyles" Target="tableStyles.xml" /><Relationship Id="rId7" Type="http://schemas.openxmlformats.org/officeDocument/2006/relationships/slide" Target="slides/slide6.xml" /><Relationship Id="rId71" Type="http://schemas.openxmlformats.org/officeDocument/2006/relationships/slide" Target="slides/slide70.xml" /><Relationship Id="rId92" Type="http://schemas.openxmlformats.org/officeDocument/2006/relationships/slide" Target="slides/slide91.xml" /><Relationship Id="rId2" Type="http://schemas.openxmlformats.org/officeDocument/2006/relationships/slide" Target="slides/slide1.xml" /><Relationship Id="rId16" Type="http://schemas.openxmlformats.org/officeDocument/2006/relationships/slide" Target="slides/slide15.xml" /><Relationship Id="rId29" Type="http://schemas.openxmlformats.org/officeDocument/2006/relationships/slide" Target="slides/slide28.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slide" Target="slides/slide36.xml" /><Relationship Id="rId40" Type="http://schemas.openxmlformats.org/officeDocument/2006/relationships/slide" Target="slides/slide39.xml" /><Relationship Id="rId45" Type="http://schemas.openxmlformats.org/officeDocument/2006/relationships/slide" Target="slides/slide44.xml" /><Relationship Id="rId53" Type="http://schemas.openxmlformats.org/officeDocument/2006/relationships/slide" Target="slides/slide52.xml" /><Relationship Id="rId58" Type="http://schemas.openxmlformats.org/officeDocument/2006/relationships/slide" Target="slides/slide57.xml" /><Relationship Id="rId66" Type="http://schemas.openxmlformats.org/officeDocument/2006/relationships/slide" Target="slides/slide65.xml" /><Relationship Id="rId74" Type="http://schemas.openxmlformats.org/officeDocument/2006/relationships/slide" Target="slides/slide73.xml" /><Relationship Id="rId79" Type="http://schemas.openxmlformats.org/officeDocument/2006/relationships/slide" Target="slides/slide78.xml" /><Relationship Id="rId87" Type="http://schemas.openxmlformats.org/officeDocument/2006/relationships/slide" Target="slides/slide86.xml" /><Relationship Id="rId5" Type="http://schemas.openxmlformats.org/officeDocument/2006/relationships/slide" Target="slides/slide4.xml" /><Relationship Id="rId61" Type="http://schemas.openxmlformats.org/officeDocument/2006/relationships/slide" Target="slides/slide60.xml" /><Relationship Id="rId82" Type="http://schemas.openxmlformats.org/officeDocument/2006/relationships/slide" Target="slides/slide81.xml" /><Relationship Id="rId90" Type="http://schemas.openxmlformats.org/officeDocument/2006/relationships/slide" Target="slides/slide89.xml" /><Relationship Id="rId95" Type="http://schemas.openxmlformats.org/officeDocument/2006/relationships/viewProps" Target="viewProps.xml" /><Relationship Id="rId19" Type="http://schemas.openxmlformats.org/officeDocument/2006/relationships/slide" Target="slides/slide1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slide" Target="slides/slide34.xml" /><Relationship Id="rId43" Type="http://schemas.openxmlformats.org/officeDocument/2006/relationships/slide" Target="slides/slide42.xml" /><Relationship Id="rId48" Type="http://schemas.openxmlformats.org/officeDocument/2006/relationships/slide" Target="slides/slide47.xml" /><Relationship Id="rId56" Type="http://schemas.openxmlformats.org/officeDocument/2006/relationships/slide" Target="slides/slide55.xml" /><Relationship Id="rId64" Type="http://schemas.openxmlformats.org/officeDocument/2006/relationships/slide" Target="slides/slide63.xml" /><Relationship Id="rId69" Type="http://schemas.openxmlformats.org/officeDocument/2006/relationships/slide" Target="slides/slide68.xml" /><Relationship Id="rId77" Type="http://schemas.openxmlformats.org/officeDocument/2006/relationships/slide" Target="slides/slide76.xml" /><Relationship Id="rId8" Type="http://schemas.openxmlformats.org/officeDocument/2006/relationships/slide" Target="slides/slide7.xml" /><Relationship Id="rId51" Type="http://schemas.openxmlformats.org/officeDocument/2006/relationships/slide" Target="slides/slide50.xml" /><Relationship Id="rId72" Type="http://schemas.openxmlformats.org/officeDocument/2006/relationships/slide" Target="slides/slide71.xml" /><Relationship Id="rId80" Type="http://schemas.openxmlformats.org/officeDocument/2006/relationships/slide" Target="slides/slide79.xml" /><Relationship Id="rId85" Type="http://schemas.openxmlformats.org/officeDocument/2006/relationships/slide" Target="slides/slide84.xml" /><Relationship Id="rId93" Type="http://schemas.openxmlformats.org/officeDocument/2006/relationships/slide" Target="slides/slide92.xml" /><Relationship Id="rId3" Type="http://schemas.openxmlformats.org/officeDocument/2006/relationships/slide" Target="slides/slide2.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slide" Target="slides/slide37.xml" /><Relationship Id="rId46" Type="http://schemas.openxmlformats.org/officeDocument/2006/relationships/slide" Target="slides/slide45.xml" /><Relationship Id="rId59" Type="http://schemas.openxmlformats.org/officeDocument/2006/relationships/slide" Target="slides/slide58.xml" /><Relationship Id="rId67" Type="http://schemas.openxmlformats.org/officeDocument/2006/relationships/slide" Target="slides/slide66.xml" /><Relationship Id="rId20" Type="http://schemas.openxmlformats.org/officeDocument/2006/relationships/slide" Target="slides/slide19.xml" /><Relationship Id="rId41" Type="http://schemas.openxmlformats.org/officeDocument/2006/relationships/slide" Target="slides/slide40.xml" /><Relationship Id="rId54" Type="http://schemas.openxmlformats.org/officeDocument/2006/relationships/slide" Target="slides/slide53.xml" /><Relationship Id="rId62" Type="http://schemas.openxmlformats.org/officeDocument/2006/relationships/slide" Target="slides/slide61.xml" /><Relationship Id="rId70" Type="http://schemas.openxmlformats.org/officeDocument/2006/relationships/slide" Target="slides/slide69.xml" /><Relationship Id="rId75" Type="http://schemas.openxmlformats.org/officeDocument/2006/relationships/slide" Target="slides/slide74.xml" /><Relationship Id="rId83" Type="http://schemas.openxmlformats.org/officeDocument/2006/relationships/slide" Target="slides/slide82.xml" /><Relationship Id="rId88" Type="http://schemas.openxmlformats.org/officeDocument/2006/relationships/slide" Target="slides/slide87.xml" /><Relationship Id="rId91" Type="http://schemas.openxmlformats.org/officeDocument/2006/relationships/slide" Target="slides/slide90.xml" /><Relationship Id="rId96" Type="http://schemas.openxmlformats.org/officeDocument/2006/relationships/theme" Target="theme/theme1.xml" /><Relationship Id="rId1" Type="http://schemas.openxmlformats.org/officeDocument/2006/relationships/slideMaster" Target="slideMasters/slideMaster1.xml" /><Relationship Id="rId6" Type="http://schemas.openxmlformats.org/officeDocument/2006/relationships/slide" Target="slides/slide5.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slide" Target="slides/slide35.xml" /><Relationship Id="rId49" Type="http://schemas.openxmlformats.org/officeDocument/2006/relationships/slide" Target="slides/slide48.xml" /><Relationship Id="rId57" Type="http://schemas.openxmlformats.org/officeDocument/2006/relationships/slide" Target="slides/slide56.xml" /><Relationship Id="rId10" Type="http://schemas.openxmlformats.org/officeDocument/2006/relationships/slide" Target="slides/slide9.xml" /><Relationship Id="rId31" Type="http://schemas.openxmlformats.org/officeDocument/2006/relationships/slide" Target="slides/slide30.xml" /><Relationship Id="rId44" Type="http://schemas.openxmlformats.org/officeDocument/2006/relationships/slide" Target="slides/slide43.xml" /><Relationship Id="rId52" Type="http://schemas.openxmlformats.org/officeDocument/2006/relationships/slide" Target="slides/slide51.xml" /><Relationship Id="rId60" Type="http://schemas.openxmlformats.org/officeDocument/2006/relationships/slide" Target="slides/slide59.xml" /><Relationship Id="rId65" Type="http://schemas.openxmlformats.org/officeDocument/2006/relationships/slide" Target="slides/slide64.xml" /><Relationship Id="rId73" Type="http://schemas.openxmlformats.org/officeDocument/2006/relationships/slide" Target="slides/slide72.xml" /><Relationship Id="rId78" Type="http://schemas.openxmlformats.org/officeDocument/2006/relationships/slide" Target="slides/slide77.xml" /><Relationship Id="rId81" Type="http://schemas.openxmlformats.org/officeDocument/2006/relationships/slide" Target="slides/slide80.xml" /><Relationship Id="rId86" Type="http://schemas.openxmlformats.org/officeDocument/2006/relationships/slide" Target="slides/slide85.xml" /><Relationship Id="rId94" Type="http://schemas.openxmlformats.org/officeDocument/2006/relationships/presProps" Target="presProps.xml" /><Relationship Id="rId4" Type="http://schemas.openxmlformats.org/officeDocument/2006/relationships/slide" Target="slides/slide3.xml" /><Relationship Id="rId9" Type="http://schemas.openxmlformats.org/officeDocument/2006/relationships/slide" Target="slides/slide8.xml" /><Relationship Id="rId13" Type="http://schemas.openxmlformats.org/officeDocument/2006/relationships/slide" Target="slides/slide12.xml" /><Relationship Id="rId18" Type="http://schemas.openxmlformats.org/officeDocument/2006/relationships/slide" Target="slides/slide17.xml" /><Relationship Id="rId39" Type="http://schemas.openxmlformats.org/officeDocument/2006/relationships/slide" Target="slides/slide38.xml" /></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12/6/2021</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9681890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3A1CC3-2375-41D4-9E03-427CAF2A4C1A}" type="datetimeFigureOut">
              <a:rPr lang="en-US" dirty="0"/>
              <a:t>12/6/2021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9366986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FF16868-8199-4C2C-A5B1-63AEE139F88E}" type="datetimeFigureOut">
              <a:rPr lang="en-US" dirty="0"/>
              <a:t>12/6/2021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8876970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AD9FF7F-6988-44CC-821B-644E70CD2F73}" type="datetimeFigureOut">
              <a:rPr lang="en-US" dirty="0"/>
              <a:t>12/6/2021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9844350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12C299-16B2-4475-990D-751901EACC14}" type="datetimeFigureOut">
              <a:rPr lang="en-US" dirty="0"/>
              <a:t>12/6/2021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7931600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12/6/2021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9070720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12/6/2021</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6939008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12/6/2021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6604597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12/6/2021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849828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12/6/2021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6157619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4E6425-0181-43F2-84FC-787E803FD2F8}" type="datetimeFigureOut">
              <a:rPr lang="en-US" dirty="0"/>
              <a:t>12/6/2021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2186687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12/6/2021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479202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12/6/2021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786998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12/6/2021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1903074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12/6/2021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1389908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6E86A4C-8E40-4F87-A4F0-01A0687C5742}" type="datetimeFigureOut">
              <a:rPr lang="en-US" dirty="0"/>
              <a:t>12/6/2021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315296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5E72C73-2D91-4E12-BA25-F0AA0C03599B}" type="datetimeFigureOut">
              <a:rPr lang="en-US" dirty="0"/>
              <a:t>12/6/2021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2206013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18" Type="http://schemas.openxmlformats.org/officeDocument/2006/relationships/theme" Target="../theme/theme1.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slideLayout" Target="../slideLayouts/slideLayout17.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19" Type="http://schemas.openxmlformats.org/officeDocument/2006/relationships/image" Target="../media/image1.jpeg"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12/6/2021</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1830706925"/>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 id="2147483683" r:id="rId16"/>
    <p:sldLayoutId id="2147483684"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2" Type="http://schemas.openxmlformats.org/officeDocument/2006/relationships/image" Target="../media/image10.jpeg"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2" Type="http://schemas.openxmlformats.org/officeDocument/2006/relationships/image" Target="../media/image11.jpeg"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2" Type="http://schemas.openxmlformats.org/officeDocument/2006/relationships/image" Target="../media/image12.jpeg"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2" Type="http://schemas.openxmlformats.org/officeDocument/2006/relationships/image" Target="../media/image13.jpeg"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2" Type="http://schemas.openxmlformats.org/officeDocument/2006/relationships/image" Target="../media/image14.jpeg"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2" Type="http://schemas.openxmlformats.org/officeDocument/2006/relationships/image" Target="../media/image15.jpeg"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2" Type="http://schemas.openxmlformats.org/officeDocument/2006/relationships/image" Target="../media/image16.jpeg"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2" Type="http://schemas.openxmlformats.org/officeDocument/2006/relationships/image" Target="../media/image17.jpeg" /><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2" Type="http://schemas.openxmlformats.org/officeDocument/2006/relationships/image" Target="../media/image18.jpeg" /><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2" Type="http://schemas.openxmlformats.org/officeDocument/2006/relationships/image" Target="../media/image19.jpeg"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2" Type="http://schemas.openxmlformats.org/officeDocument/2006/relationships/image" Target="../media/image20.jpeg" /><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2" Type="http://schemas.openxmlformats.org/officeDocument/2006/relationships/image" Target="../media/image21.jpeg" /><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2" Type="http://schemas.openxmlformats.org/officeDocument/2006/relationships/image" Target="../media/image22.jpeg" /><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2" Type="http://schemas.openxmlformats.org/officeDocument/2006/relationships/image" Target="../media/image23.jpeg" /><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2" Type="http://schemas.openxmlformats.org/officeDocument/2006/relationships/image" Target="../media/image24.jpeg" /><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Relationship Id="rId2" Type="http://schemas.openxmlformats.org/officeDocument/2006/relationships/image" Target="../media/image25.jpeg" /><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Relationship Id="rId2" Type="http://schemas.openxmlformats.org/officeDocument/2006/relationships/image" Target="../media/image26.jpeg" /><Relationship Id="rId1" Type="http://schemas.openxmlformats.org/officeDocument/2006/relationships/slideLayout" Target="../slideLayouts/slideLayout2.xml" /></Relationships>
</file>

<file path=ppt/slides/_rels/slide28.xml.rels><?xml version="1.0" encoding="UTF-8" standalone="yes"?>
<Relationships xmlns="http://schemas.openxmlformats.org/package/2006/relationships"><Relationship Id="rId2" Type="http://schemas.openxmlformats.org/officeDocument/2006/relationships/image" Target="../media/image27.jpeg" /><Relationship Id="rId1" Type="http://schemas.openxmlformats.org/officeDocument/2006/relationships/slideLayout" Target="../slideLayouts/slideLayout2.xml" /></Relationships>
</file>

<file path=ppt/slides/_rels/slide29.xml.rels><?xml version="1.0" encoding="UTF-8" standalone="yes"?>
<Relationships xmlns="http://schemas.openxmlformats.org/package/2006/relationships"><Relationship Id="rId2" Type="http://schemas.openxmlformats.org/officeDocument/2006/relationships/image" Target="../media/image28.jpeg"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2.xml" /></Relationships>
</file>

<file path=ppt/slides/_rels/slide30.xml.rels><?xml version="1.0" encoding="UTF-8" standalone="yes"?>
<Relationships xmlns="http://schemas.openxmlformats.org/package/2006/relationships"><Relationship Id="rId2" Type="http://schemas.openxmlformats.org/officeDocument/2006/relationships/image" Target="../media/image29.jpeg" /><Relationship Id="rId1" Type="http://schemas.openxmlformats.org/officeDocument/2006/relationships/slideLayout" Target="../slideLayouts/slideLayout2.xml" /></Relationships>
</file>

<file path=ppt/slides/_rels/slide31.xml.rels><?xml version="1.0" encoding="UTF-8" standalone="yes"?>
<Relationships xmlns="http://schemas.openxmlformats.org/package/2006/relationships"><Relationship Id="rId2" Type="http://schemas.openxmlformats.org/officeDocument/2006/relationships/image" Target="../media/image30.jpeg" /><Relationship Id="rId1" Type="http://schemas.openxmlformats.org/officeDocument/2006/relationships/slideLayout" Target="../slideLayouts/slideLayout2.xml" /></Relationships>
</file>

<file path=ppt/slides/_rels/slide32.xml.rels><?xml version="1.0" encoding="UTF-8" standalone="yes"?>
<Relationships xmlns="http://schemas.openxmlformats.org/package/2006/relationships"><Relationship Id="rId2" Type="http://schemas.openxmlformats.org/officeDocument/2006/relationships/image" Target="../media/image31.jpeg" /><Relationship Id="rId1" Type="http://schemas.openxmlformats.org/officeDocument/2006/relationships/slideLayout" Target="../slideLayouts/slideLayout2.xml" /></Relationships>
</file>

<file path=ppt/slides/_rels/slide33.xml.rels><?xml version="1.0" encoding="UTF-8" standalone="yes"?>
<Relationships xmlns="http://schemas.openxmlformats.org/package/2006/relationships"><Relationship Id="rId2" Type="http://schemas.openxmlformats.org/officeDocument/2006/relationships/image" Target="../media/image32.jpeg" /><Relationship Id="rId1" Type="http://schemas.openxmlformats.org/officeDocument/2006/relationships/slideLayout" Target="../slideLayouts/slideLayout2.xml" /></Relationships>
</file>

<file path=ppt/slides/_rels/slide34.xml.rels><?xml version="1.0" encoding="UTF-8" standalone="yes"?>
<Relationships xmlns="http://schemas.openxmlformats.org/package/2006/relationships"><Relationship Id="rId2" Type="http://schemas.openxmlformats.org/officeDocument/2006/relationships/image" Target="../media/image33.jpeg" /><Relationship Id="rId1" Type="http://schemas.openxmlformats.org/officeDocument/2006/relationships/slideLayout" Target="../slideLayouts/slideLayout2.xml" /></Relationships>
</file>

<file path=ppt/slides/_rels/slide35.xml.rels><?xml version="1.0" encoding="UTF-8" standalone="yes"?>
<Relationships xmlns="http://schemas.openxmlformats.org/package/2006/relationships"><Relationship Id="rId2" Type="http://schemas.openxmlformats.org/officeDocument/2006/relationships/image" Target="../media/image34.jpeg" /><Relationship Id="rId1" Type="http://schemas.openxmlformats.org/officeDocument/2006/relationships/slideLayout" Target="../slideLayouts/slideLayout2.xml" /></Relationships>
</file>

<file path=ppt/slides/_rels/slide36.xml.rels><?xml version="1.0" encoding="UTF-8" standalone="yes"?>
<Relationships xmlns="http://schemas.openxmlformats.org/package/2006/relationships"><Relationship Id="rId2" Type="http://schemas.openxmlformats.org/officeDocument/2006/relationships/image" Target="../media/image35.jpeg" /><Relationship Id="rId1" Type="http://schemas.openxmlformats.org/officeDocument/2006/relationships/slideLayout" Target="../slideLayouts/slideLayout2.xml" /></Relationships>
</file>

<file path=ppt/slides/_rels/slide37.xml.rels><?xml version="1.0" encoding="UTF-8" standalone="yes"?>
<Relationships xmlns="http://schemas.openxmlformats.org/package/2006/relationships"><Relationship Id="rId2" Type="http://schemas.openxmlformats.org/officeDocument/2006/relationships/image" Target="../media/image36.jpeg" /><Relationship Id="rId1" Type="http://schemas.openxmlformats.org/officeDocument/2006/relationships/slideLayout" Target="../slideLayouts/slideLayout2.xml" /></Relationships>
</file>

<file path=ppt/slides/_rels/slide38.xml.rels><?xml version="1.0" encoding="UTF-8" standalone="yes"?>
<Relationships xmlns="http://schemas.openxmlformats.org/package/2006/relationships"><Relationship Id="rId2" Type="http://schemas.openxmlformats.org/officeDocument/2006/relationships/image" Target="../media/image37.jpeg" /><Relationship Id="rId1" Type="http://schemas.openxmlformats.org/officeDocument/2006/relationships/slideLayout" Target="../slideLayouts/slideLayout2.xml" /></Relationships>
</file>

<file path=ppt/slides/_rels/slide39.xml.rels><?xml version="1.0" encoding="UTF-8" standalone="yes"?>
<Relationships xmlns="http://schemas.openxmlformats.org/package/2006/relationships"><Relationship Id="rId2" Type="http://schemas.openxmlformats.org/officeDocument/2006/relationships/image" Target="../media/image38.jpeg"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2" Type="http://schemas.openxmlformats.org/officeDocument/2006/relationships/image" Target="../media/image4.jpeg" /><Relationship Id="rId1" Type="http://schemas.openxmlformats.org/officeDocument/2006/relationships/slideLayout" Target="../slideLayouts/slideLayout2.xml" /></Relationships>
</file>

<file path=ppt/slides/_rels/slide40.xml.rels><?xml version="1.0" encoding="UTF-8" standalone="yes"?>
<Relationships xmlns="http://schemas.openxmlformats.org/package/2006/relationships"><Relationship Id="rId2" Type="http://schemas.openxmlformats.org/officeDocument/2006/relationships/image" Target="../media/image39.jpeg" /><Relationship Id="rId1" Type="http://schemas.openxmlformats.org/officeDocument/2006/relationships/slideLayout" Target="../slideLayouts/slideLayout2.xml" /></Relationships>
</file>

<file path=ppt/slides/_rels/slide41.xml.rels><?xml version="1.0" encoding="UTF-8" standalone="yes"?>
<Relationships xmlns="http://schemas.openxmlformats.org/package/2006/relationships"><Relationship Id="rId2" Type="http://schemas.openxmlformats.org/officeDocument/2006/relationships/image" Target="../media/image40.jpeg" /><Relationship Id="rId1" Type="http://schemas.openxmlformats.org/officeDocument/2006/relationships/slideLayout" Target="../slideLayouts/slideLayout2.xml" /></Relationships>
</file>

<file path=ppt/slides/_rels/slide42.xml.rels><?xml version="1.0" encoding="UTF-8" standalone="yes"?>
<Relationships xmlns="http://schemas.openxmlformats.org/package/2006/relationships"><Relationship Id="rId2" Type="http://schemas.openxmlformats.org/officeDocument/2006/relationships/image" Target="../media/image41.jpeg" /><Relationship Id="rId1" Type="http://schemas.openxmlformats.org/officeDocument/2006/relationships/slideLayout" Target="../slideLayouts/slideLayout2.xml" /></Relationships>
</file>

<file path=ppt/slides/_rels/slide43.xml.rels><?xml version="1.0" encoding="UTF-8" standalone="yes"?>
<Relationships xmlns="http://schemas.openxmlformats.org/package/2006/relationships"><Relationship Id="rId2" Type="http://schemas.openxmlformats.org/officeDocument/2006/relationships/image" Target="../media/image42.jpeg" /><Relationship Id="rId1" Type="http://schemas.openxmlformats.org/officeDocument/2006/relationships/slideLayout" Target="../slideLayouts/slideLayout2.xml" /></Relationships>
</file>

<file path=ppt/slides/_rels/slide44.xml.rels><?xml version="1.0" encoding="UTF-8" standalone="yes"?>
<Relationships xmlns="http://schemas.openxmlformats.org/package/2006/relationships"><Relationship Id="rId2" Type="http://schemas.openxmlformats.org/officeDocument/2006/relationships/image" Target="../media/image43.jpeg" /><Relationship Id="rId1" Type="http://schemas.openxmlformats.org/officeDocument/2006/relationships/slideLayout" Target="../slideLayouts/slideLayout2.xml" /></Relationships>
</file>

<file path=ppt/slides/_rels/slide45.xml.rels><?xml version="1.0" encoding="UTF-8" standalone="yes"?>
<Relationships xmlns="http://schemas.openxmlformats.org/package/2006/relationships"><Relationship Id="rId2" Type="http://schemas.openxmlformats.org/officeDocument/2006/relationships/image" Target="../media/image44.jpeg" /><Relationship Id="rId1" Type="http://schemas.openxmlformats.org/officeDocument/2006/relationships/slideLayout" Target="../slideLayouts/slideLayout2.xml" /></Relationships>
</file>

<file path=ppt/slides/_rels/slide46.xml.rels><?xml version="1.0" encoding="UTF-8" standalone="yes"?>
<Relationships xmlns="http://schemas.openxmlformats.org/package/2006/relationships"><Relationship Id="rId2" Type="http://schemas.openxmlformats.org/officeDocument/2006/relationships/image" Target="../media/image45.jpeg" /><Relationship Id="rId1" Type="http://schemas.openxmlformats.org/officeDocument/2006/relationships/slideLayout" Target="../slideLayouts/slideLayout2.xml" /></Relationships>
</file>

<file path=ppt/slides/_rels/slide47.xml.rels><?xml version="1.0" encoding="UTF-8" standalone="yes"?>
<Relationships xmlns="http://schemas.openxmlformats.org/package/2006/relationships"><Relationship Id="rId2" Type="http://schemas.openxmlformats.org/officeDocument/2006/relationships/image" Target="../media/image46.jpeg" /><Relationship Id="rId1" Type="http://schemas.openxmlformats.org/officeDocument/2006/relationships/slideLayout" Target="../slideLayouts/slideLayout2.xml" /></Relationships>
</file>

<file path=ppt/slides/_rels/slide48.xml.rels><?xml version="1.0" encoding="UTF-8" standalone="yes"?>
<Relationships xmlns="http://schemas.openxmlformats.org/package/2006/relationships"><Relationship Id="rId2" Type="http://schemas.openxmlformats.org/officeDocument/2006/relationships/image" Target="../media/image47.jpeg" /><Relationship Id="rId1" Type="http://schemas.openxmlformats.org/officeDocument/2006/relationships/slideLayout" Target="../slideLayouts/slideLayout2.xml" /></Relationships>
</file>

<file path=ppt/slides/_rels/slide49.xml.rels><?xml version="1.0" encoding="UTF-8" standalone="yes"?>
<Relationships xmlns="http://schemas.openxmlformats.org/package/2006/relationships"><Relationship Id="rId2" Type="http://schemas.openxmlformats.org/officeDocument/2006/relationships/image" Target="../media/image48.jpeg"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2" Type="http://schemas.openxmlformats.org/officeDocument/2006/relationships/image" Target="../media/image5.jpeg" /><Relationship Id="rId1" Type="http://schemas.openxmlformats.org/officeDocument/2006/relationships/slideLayout" Target="../slideLayouts/slideLayout2.xml" /></Relationships>
</file>

<file path=ppt/slides/_rels/slide50.xml.rels><?xml version="1.0" encoding="UTF-8" standalone="yes"?>
<Relationships xmlns="http://schemas.openxmlformats.org/package/2006/relationships"><Relationship Id="rId2" Type="http://schemas.openxmlformats.org/officeDocument/2006/relationships/image" Target="../media/image49.jpeg" /><Relationship Id="rId1" Type="http://schemas.openxmlformats.org/officeDocument/2006/relationships/slideLayout" Target="../slideLayouts/slideLayout2.xml" /></Relationships>
</file>

<file path=ppt/slides/_rels/slide51.xml.rels><?xml version="1.0" encoding="UTF-8" standalone="yes"?>
<Relationships xmlns="http://schemas.openxmlformats.org/package/2006/relationships"><Relationship Id="rId2" Type="http://schemas.openxmlformats.org/officeDocument/2006/relationships/image" Target="../media/image50.jpeg" /><Relationship Id="rId1" Type="http://schemas.openxmlformats.org/officeDocument/2006/relationships/slideLayout" Target="../slideLayouts/slideLayout2.xml" /></Relationships>
</file>

<file path=ppt/slides/_rels/slide52.xml.rels><?xml version="1.0" encoding="UTF-8" standalone="yes"?>
<Relationships xmlns="http://schemas.openxmlformats.org/package/2006/relationships"><Relationship Id="rId2" Type="http://schemas.openxmlformats.org/officeDocument/2006/relationships/image" Target="../media/image51.jpeg" /><Relationship Id="rId1" Type="http://schemas.openxmlformats.org/officeDocument/2006/relationships/slideLayout" Target="../slideLayouts/slideLayout2.xml" /></Relationships>
</file>

<file path=ppt/slides/_rels/slide53.xml.rels><?xml version="1.0" encoding="UTF-8" standalone="yes"?>
<Relationships xmlns="http://schemas.openxmlformats.org/package/2006/relationships"><Relationship Id="rId2" Type="http://schemas.openxmlformats.org/officeDocument/2006/relationships/image" Target="../media/image52.jpeg" /><Relationship Id="rId1" Type="http://schemas.openxmlformats.org/officeDocument/2006/relationships/slideLayout" Target="../slideLayouts/slideLayout2.xml" /></Relationships>
</file>

<file path=ppt/slides/_rels/slide54.xml.rels><?xml version="1.0" encoding="UTF-8" standalone="yes"?>
<Relationships xmlns="http://schemas.openxmlformats.org/package/2006/relationships"><Relationship Id="rId2" Type="http://schemas.openxmlformats.org/officeDocument/2006/relationships/image" Target="../media/image53.jpeg" /><Relationship Id="rId1" Type="http://schemas.openxmlformats.org/officeDocument/2006/relationships/slideLayout" Target="../slideLayouts/slideLayout2.xml" /></Relationships>
</file>

<file path=ppt/slides/_rels/slide55.xml.rels><?xml version="1.0" encoding="UTF-8" standalone="yes"?>
<Relationships xmlns="http://schemas.openxmlformats.org/package/2006/relationships"><Relationship Id="rId2" Type="http://schemas.openxmlformats.org/officeDocument/2006/relationships/image" Target="../media/image54.jpeg" /><Relationship Id="rId1" Type="http://schemas.openxmlformats.org/officeDocument/2006/relationships/slideLayout" Target="../slideLayouts/slideLayout2.xml" /></Relationships>
</file>

<file path=ppt/slides/_rels/slide56.xml.rels><?xml version="1.0" encoding="UTF-8" standalone="yes"?>
<Relationships xmlns="http://schemas.openxmlformats.org/package/2006/relationships"><Relationship Id="rId2" Type="http://schemas.openxmlformats.org/officeDocument/2006/relationships/image" Target="../media/image55.jpeg" /><Relationship Id="rId1" Type="http://schemas.openxmlformats.org/officeDocument/2006/relationships/slideLayout" Target="../slideLayouts/slideLayout2.xml" /></Relationships>
</file>

<file path=ppt/slides/_rels/slide57.xml.rels><?xml version="1.0" encoding="UTF-8" standalone="yes"?>
<Relationships xmlns="http://schemas.openxmlformats.org/package/2006/relationships"><Relationship Id="rId2" Type="http://schemas.openxmlformats.org/officeDocument/2006/relationships/image" Target="../media/image56.jpeg" /><Relationship Id="rId1" Type="http://schemas.openxmlformats.org/officeDocument/2006/relationships/slideLayout" Target="../slideLayouts/slideLayout2.xml" /></Relationships>
</file>

<file path=ppt/slides/_rels/slide58.xml.rels><?xml version="1.0" encoding="UTF-8" standalone="yes"?>
<Relationships xmlns="http://schemas.openxmlformats.org/package/2006/relationships"><Relationship Id="rId2" Type="http://schemas.openxmlformats.org/officeDocument/2006/relationships/image" Target="../media/image57.jpeg" /><Relationship Id="rId1" Type="http://schemas.openxmlformats.org/officeDocument/2006/relationships/slideLayout" Target="../slideLayouts/slideLayout2.xml" /></Relationships>
</file>

<file path=ppt/slides/_rels/slide59.xml.rels><?xml version="1.0" encoding="UTF-8" standalone="yes"?>
<Relationships xmlns="http://schemas.openxmlformats.org/package/2006/relationships"><Relationship Id="rId2" Type="http://schemas.openxmlformats.org/officeDocument/2006/relationships/image" Target="../media/image58.jpeg"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2" Type="http://schemas.openxmlformats.org/officeDocument/2006/relationships/image" Target="../media/image6.jpeg" /><Relationship Id="rId1" Type="http://schemas.openxmlformats.org/officeDocument/2006/relationships/slideLayout" Target="../slideLayouts/slideLayout2.xml" /></Relationships>
</file>

<file path=ppt/slides/_rels/slide60.xml.rels><?xml version="1.0" encoding="UTF-8" standalone="yes"?>
<Relationships xmlns="http://schemas.openxmlformats.org/package/2006/relationships"><Relationship Id="rId2" Type="http://schemas.openxmlformats.org/officeDocument/2006/relationships/image" Target="../media/image59.jpeg" /><Relationship Id="rId1" Type="http://schemas.openxmlformats.org/officeDocument/2006/relationships/slideLayout" Target="../slideLayouts/slideLayout2.xml" /></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6.xml.rels><?xml version="1.0" encoding="UTF-8" standalone="yes"?>
<Relationships xmlns="http://schemas.openxmlformats.org/package/2006/relationships"><Relationship Id="rId2" Type="http://schemas.openxmlformats.org/officeDocument/2006/relationships/image" Target="../media/image60.jpeg" /><Relationship Id="rId1" Type="http://schemas.openxmlformats.org/officeDocument/2006/relationships/slideLayout" Target="../slideLayouts/slideLayout2.xml" /></Relationships>
</file>

<file path=ppt/slides/_rels/slide67.xml.rels><?xml version="1.0" encoding="UTF-8" standalone="yes"?>
<Relationships xmlns="http://schemas.openxmlformats.org/package/2006/relationships"><Relationship Id="rId2" Type="http://schemas.openxmlformats.org/officeDocument/2006/relationships/image" Target="../media/image61.jpeg" /><Relationship Id="rId1" Type="http://schemas.openxmlformats.org/officeDocument/2006/relationships/slideLayout" Target="../slideLayouts/slideLayout2.xml" /></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9.xml.rels><?xml version="1.0" encoding="UTF-8" standalone="yes"?>
<Relationships xmlns="http://schemas.openxmlformats.org/package/2006/relationships"><Relationship Id="rId2" Type="http://schemas.openxmlformats.org/officeDocument/2006/relationships/image" Target="../media/image62.jpeg"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2" Type="http://schemas.openxmlformats.org/officeDocument/2006/relationships/image" Target="../media/image7.jpeg" /><Relationship Id="rId1" Type="http://schemas.openxmlformats.org/officeDocument/2006/relationships/slideLayout" Target="../slideLayouts/slideLayout2.xml" /></Relationships>
</file>

<file path=ppt/slides/_rels/slide70.xml.rels><?xml version="1.0" encoding="UTF-8" standalone="yes"?>
<Relationships xmlns="http://schemas.openxmlformats.org/package/2006/relationships"><Relationship Id="rId2" Type="http://schemas.openxmlformats.org/officeDocument/2006/relationships/image" Target="../media/image63.jpeg" /><Relationship Id="rId1" Type="http://schemas.openxmlformats.org/officeDocument/2006/relationships/slideLayout" Target="../slideLayouts/slideLayout2.xml" /></Relationships>
</file>

<file path=ppt/slides/_rels/slide71.xml.rels><?xml version="1.0" encoding="UTF-8" standalone="yes"?>
<Relationships xmlns="http://schemas.openxmlformats.org/package/2006/relationships"><Relationship Id="rId2" Type="http://schemas.openxmlformats.org/officeDocument/2006/relationships/image" Target="../media/image64.jpeg" /><Relationship Id="rId1" Type="http://schemas.openxmlformats.org/officeDocument/2006/relationships/slideLayout" Target="../slideLayouts/slideLayout2.xml" /></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3.xml.rels><?xml version="1.0" encoding="UTF-8" standalone="yes"?>
<Relationships xmlns="http://schemas.openxmlformats.org/package/2006/relationships"><Relationship Id="rId2" Type="http://schemas.openxmlformats.org/officeDocument/2006/relationships/image" Target="../media/image65.jpeg" /><Relationship Id="rId1" Type="http://schemas.openxmlformats.org/officeDocument/2006/relationships/slideLayout" Target="../slideLayouts/slideLayout2.xml" /></Relationships>
</file>

<file path=ppt/slides/_rels/slide74.xml.rels><?xml version="1.0" encoding="UTF-8" standalone="yes"?>
<Relationships xmlns="http://schemas.openxmlformats.org/package/2006/relationships"><Relationship Id="rId2" Type="http://schemas.openxmlformats.org/officeDocument/2006/relationships/image" Target="../media/image66.jpeg" /><Relationship Id="rId1" Type="http://schemas.openxmlformats.org/officeDocument/2006/relationships/slideLayout" Target="../slideLayouts/slideLayout2.xml" /></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7.xml.rels><?xml version="1.0" encoding="UTF-8" standalone="yes"?>
<Relationships xmlns="http://schemas.openxmlformats.org/package/2006/relationships"><Relationship Id="rId2" Type="http://schemas.openxmlformats.org/officeDocument/2006/relationships/image" Target="../media/image67.jpeg" /><Relationship Id="rId1" Type="http://schemas.openxmlformats.org/officeDocument/2006/relationships/slideLayout" Target="../slideLayouts/slideLayout2.xml" /></Relationships>
</file>

<file path=ppt/slides/_rels/slide78.xml.rels><?xml version="1.0" encoding="UTF-8" standalone="yes"?>
<Relationships xmlns="http://schemas.openxmlformats.org/package/2006/relationships"><Relationship Id="rId2" Type="http://schemas.openxmlformats.org/officeDocument/2006/relationships/image" Target="../media/image68.jpeg" /><Relationship Id="rId1" Type="http://schemas.openxmlformats.org/officeDocument/2006/relationships/slideLayout" Target="../slideLayouts/slideLayout2.xml" /></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2" Type="http://schemas.openxmlformats.org/officeDocument/2006/relationships/image" Target="../media/image8.jpeg" /><Relationship Id="rId1" Type="http://schemas.openxmlformats.org/officeDocument/2006/relationships/slideLayout" Target="../slideLayouts/slideLayout2.xml" /></Relationships>
</file>

<file path=ppt/slides/_rels/slide80.xml.rels><?xml version="1.0" encoding="UTF-8" standalone="yes"?>
<Relationships xmlns="http://schemas.openxmlformats.org/package/2006/relationships"><Relationship Id="rId2" Type="http://schemas.openxmlformats.org/officeDocument/2006/relationships/image" Target="../media/image69.jpeg" /><Relationship Id="rId1" Type="http://schemas.openxmlformats.org/officeDocument/2006/relationships/slideLayout" Target="../slideLayouts/slideLayout2.xml" /></Relationships>
</file>

<file path=ppt/slides/_rels/slide81.xml.rels><?xml version="1.0" encoding="UTF-8" standalone="yes"?>
<Relationships xmlns="http://schemas.openxmlformats.org/package/2006/relationships"><Relationship Id="rId2" Type="http://schemas.openxmlformats.org/officeDocument/2006/relationships/image" Target="../media/image70.jpeg" /><Relationship Id="rId1" Type="http://schemas.openxmlformats.org/officeDocument/2006/relationships/slideLayout" Target="../slideLayouts/slideLayout2.xml" /></Relationships>
</file>

<file path=ppt/slides/_rels/slide82.xml.rels><?xml version="1.0" encoding="UTF-8" standalone="yes"?>
<Relationships xmlns="http://schemas.openxmlformats.org/package/2006/relationships"><Relationship Id="rId2" Type="http://schemas.openxmlformats.org/officeDocument/2006/relationships/image" Target="../media/image71.jpeg" /><Relationship Id="rId1" Type="http://schemas.openxmlformats.org/officeDocument/2006/relationships/slideLayout" Target="../slideLayouts/slideLayout2.xml" /></Relationships>
</file>

<file path=ppt/slides/_rels/slide83.xml.rels><?xml version="1.0" encoding="UTF-8" standalone="yes"?>
<Relationships xmlns="http://schemas.openxmlformats.org/package/2006/relationships"><Relationship Id="rId2" Type="http://schemas.openxmlformats.org/officeDocument/2006/relationships/image" Target="../media/image72.jpeg" /><Relationship Id="rId1" Type="http://schemas.openxmlformats.org/officeDocument/2006/relationships/slideLayout" Target="../slideLayouts/slideLayout2.xml" /></Relationships>
</file>

<file path=ppt/slides/_rels/slide84.xml.rels><?xml version="1.0" encoding="UTF-8" standalone="yes"?>
<Relationships xmlns="http://schemas.openxmlformats.org/package/2006/relationships"><Relationship Id="rId2" Type="http://schemas.openxmlformats.org/officeDocument/2006/relationships/image" Target="../media/image73.jpeg" /><Relationship Id="rId1" Type="http://schemas.openxmlformats.org/officeDocument/2006/relationships/slideLayout" Target="../slideLayouts/slideLayout2.xml" /></Relationships>
</file>

<file path=ppt/slides/_rels/slide85.xml.rels><?xml version="1.0" encoding="UTF-8" standalone="yes"?>
<Relationships xmlns="http://schemas.openxmlformats.org/package/2006/relationships"><Relationship Id="rId2" Type="http://schemas.openxmlformats.org/officeDocument/2006/relationships/image" Target="../media/image74.jpeg" /><Relationship Id="rId1" Type="http://schemas.openxmlformats.org/officeDocument/2006/relationships/slideLayout" Target="../slideLayouts/slideLayout2.xml" /></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7.xml.rels><?xml version="1.0" encoding="UTF-8" standalone="yes"?>
<Relationships xmlns="http://schemas.openxmlformats.org/package/2006/relationships"><Relationship Id="rId3" Type="http://schemas.openxmlformats.org/officeDocument/2006/relationships/image" Target="../media/image76.jpeg" /><Relationship Id="rId2" Type="http://schemas.openxmlformats.org/officeDocument/2006/relationships/image" Target="../media/image75.jpeg" /><Relationship Id="rId1" Type="http://schemas.openxmlformats.org/officeDocument/2006/relationships/slideLayout" Target="../slideLayouts/slideLayout2.xml" /></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9.xml.rels><?xml version="1.0" encoding="UTF-8" standalone="yes"?>
<Relationships xmlns="http://schemas.openxmlformats.org/package/2006/relationships"><Relationship Id="rId2" Type="http://schemas.openxmlformats.org/officeDocument/2006/relationships/image" Target="../media/image77.jpeg"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2" Type="http://schemas.openxmlformats.org/officeDocument/2006/relationships/image" Target="../media/image9.jpeg" /><Relationship Id="rId1" Type="http://schemas.openxmlformats.org/officeDocument/2006/relationships/slideLayout" Target="../slideLayouts/slideLayout2.xml" /></Relationships>
</file>

<file path=ppt/slides/_rels/slide90.xml.rels><?xml version="1.0" encoding="UTF-8" standalone="yes"?>
<Relationships xmlns="http://schemas.openxmlformats.org/package/2006/relationships"><Relationship Id="rId2" Type="http://schemas.openxmlformats.org/officeDocument/2006/relationships/image" Target="../media/image78.jpeg" /><Relationship Id="rId1" Type="http://schemas.openxmlformats.org/officeDocument/2006/relationships/slideLayout" Target="../slideLayouts/slideLayout2.xml" /></Relationships>
</file>

<file path=ppt/slides/_rels/slide91.xml.rels><?xml version="1.0" encoding="UTF-8" standalone="yes"?>
<Relationships xmlns="http://schemas.openxmlformats.org/package/2006/relationships"><Relationship Id="rId2" Type="http://schemas.openxmlformats.org/officeDocument/2006/relationships/image" Target="../media/image79.jpeg" /><Relationship Id="rId1" Type="http://schemas.openxmlformats.org/officeDocument/2006/relationships/slideLayout" Target="../slideLayouts/slideLayout2.xml" /></Relationships>
</file>

<file path=ppt/slides/_rels/slide92.xml.rels><?xml version="1.0" encoding="UTF-8" standalone="yes"?>
<Relationships xmlns="http://schemas.openxmlformats.org/package/2006/relationships"><Relationship Id="rId2" Type="http://schemas.openxmlformats.org/officeDocument/2006/relationships/image" Target="../media/image80.jpeg"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8A8E6-0867-5141-BE38-A95A02A6691A}"/>
              </a:ext>
            </a:extLst>
          </p:cNvPr>
          <p:cNvSpPr>
            <a:spLocks noGrp="1"/>
          </p:cNvSpPr>
          <p:nvPr>
            <p:ph type="ctrTitle"/>
          </p:nvPr>
        </p:nvSpPr>
        <p:spPr>
          <a:xfrm>
            <a:off x="810001" y="2347123"/>
            <a:ext cx="10572000" cy="2073075"/>
          </a:xfrm>
        </p:spPr>
        <p:txBody>
          <a:bodyPr/>
          <a:lstStyle/>
          <a:p>
            <a:r>
              <a:rPr lang="en-GB" b="1" i="1" u="sng">
                <a:solidFill>
                  <a:srgbClr val="FFFF00"/>
                </a:solidFill>
              </a:rPr>
              <a:t>NORTH REGION MONTHLY REPORT, NOVEMBER,  2021</a:t>
            </a:r>
            <a:endParaRPr lang="en-US" b="1" i="1" u="sng">
              <a:solidFill>
                <a:srgbClr val="FFFF00"/>
              </a:solidFill>
            </a:endParaRPr>
          </a:p>
        </p:txBody>
      </p:sp>
      <p:sp>
        <p:nvSpPr>
          <p:cNvPr id="3" name="Subtitle 2">
            <a:extLst>
              <a:ext uri="{FF2B5EF4-FFF2-40B4-BE49-F238E27FC236}">
                <a16:creationId xmlns:a16="http://schemas.microsoft.com/office/drawing/2014/main" id="{78A1621C-678D-F745-8232-942C02AA6766}"/>
              </a:ext>
            </a:extLst>
          </p:cNvPr>
          <p:cNvSpPr>
            <a:spLocks noGrp="1"/>
          </p:cNvSpPr>
          <p:nvPr>
            <p:ph type="subTitle" idx="1"/>
          </p:nvPr>
        </p:nvSpPr>
        <p:spPr>
          <a:xfrm>
            <a:off x="810001" y="5280846"/>
            <a:ext cx="10572000" cy="1295987"/>
          </a:xfrm>
        </p:spPr>
        <p:txBody>
          <a:bodyPr/>
          <a:lstStyle/>
          <a:p>
            <a:endParaRPr lang="en-US"/>
          </a:p>
        </p:txBody>
      </p:sp>
    </p:spTree>
    <p:extLst>
      <p:ext uri="{BB962C8B-B14F-4D97-AF65-F5344CB8AC3E}">
        <p14:creationId xmlns:p14="http://schemas.microsoft.com/office/powerpoint/2010/main" val="16469744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1B839-5518-8141-A934-33EEA5F1803A}"/>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34F3B1FC-C99F-184F-A56D-A2E5C94C9EAF}"/>
              </a:ext>
            </a:extLst>
          </p:cNvPr>
          <p:cNvPicPr>
            <a:picLocks noGrp="1" noChangeAspect="1"/>
          </p:cNvPicPr>
          <p:nvPr>
            <p:ph idx="1"/>
          </p:nvPr>
        </p:nvPicPr>
        <p:blipFill>
          <a:blip r:embed="rId2"/>
          <a:stretch>
            <a:fillRect/>
          </a:stretch>
        </p:blipFill>
        <p:spPr>
          <a:xfrm>
            <a:off x="-183369" y="-709027"/>
            <a:ext cx="12530214" cy="8007114"/>
          </a:xfrm>
        </p:spPr>
      </p:pic>
    </p:spTree>
    <p:extLst>
      <p:ext uri="{BB962C8B-B14F-4D97-AF65-F5344CB8AC3E}">
        <p14:creationId xmlns:p14="http://schemas.microsoft.com/office/powerpoint/2010/main" val="36499987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2650C-C2BB-8D48-8459-CE47D33241F3}"/>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34C2940F-023E-284E-9388-90F35B1932B3}"/>
              </a:ext>
            </a:extLst>
          </p:cNvPr>
          <p:cNvPicPr>
            <a:picLocks noGrp="1" noChangeAspect="1"/>
          </p:cNvPicPr>
          <p:nvPr>
            <p:ph idx="1"/>
          </p:nvPr>
        </p:nvPicPr>
        <p:blipFill>
          <a:blip r:embed="rId2"/>
          <a:stretch>
            <a:fillRect/>
          </a:stretch>
        </p:blipFill>
        <p:spPr>
          <a:xfrm>
            <a:off x="-268941" y="0"/>
            <a:ext cx="12460941" cy="7102492"/>
          </a:xfrm>
        </p:spPr>
      </p:pic>
    </p:spTree>
    <p:extLst>
      <p:ext uri="{BB962C8B-B14F-4D97-AF65-F5344CB8AC3E}">
        <p14:creationId xmlns:p14="http://schemas.microsoft.com/office/powerpoint/2010/main" val="20644612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DB52D-D57C-7C48-99B6-55C99035E9FF}"/>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18AB9582-26EA-D14B-AD58-564A567056A4}"/>
              </a:ext>
            </a:extLst>
          </p:cNvPr>
          <p:cNvPicPr>
            <a:picLocks noGrp="1" noChangeAspect="1"/>
          </p:cNvPicPr>
          <p:nvPr>
            <p:ph idx="1"/>
          </p:nvPr>
        </p:nvPicPr>
        <p:blipFill>
          <a:blip r:embed="rId2"/>
          <a:stretch>
            <a:fillRect/>
          </a:stretch>
        </p:blipFill>
        <p:spPr>
          <a:xfrm>
            <a:off x="0" y="122247"/>
            <a:ext cx="12192000" cy="6589058"/>
          </a:xfrm>
        </p:spPr>
      </p:pic>
    </p:spTree>
    <p:extLst>
      <p:ext uri="{BB962C8B-B14F-4D97-AF65-F5344CB8AC3E}">
        <p14:creationId xmlns:p14="http://schemas.microsoft.com/office/powerpoint/2010/main" val="25808399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2B666-F816-E141-9098-33AAD16694A2}"/>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6EFE1123-377E-2C40-847A-A4FA24A11268}"/>
              </a:ext>
            </a:extLst>
          </p:cNvPr>
          <p:cNvPicPr>
            <a:picLocks noGrp="1" noChangeAspect="1"/>
          </p:cNvPicPr>
          <p:nvPr>
            <p:ph idx="1"/>
          </p:nvPr>
        </p:nvPicPr>
        <p:blipFill>
          <a:blip r:embed="rId2"/>
          <a:stretch>
            <a:fillRect/>
          </a:stretch>
        </p:blipFill>
        <p:spPr>
          <a:xfrm>
            <a:off x="1" y="-177257"/>
            <a:ext cx="12192000" cy="7212513"/>
          </a:xfrm>
        </p:spPr>
      </p:pic>
    </p:spTree>
    <p:extLst>
      <p:ext uri="{BB962C8B-B14F-4D97-AF65-F5344CB8AC3E}">
        <p14:creationId xmlns:p14="http://schemas.microsoft.com/office/powerpoint/2010/main" val="18268481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7B4CA-2258-9A4D-93FA-01D832487D79}"/>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0C4BA438-D857-1344-B162-183F6C08419A}"/>
              </a:ext>
            </a:extLst>
          </p:cNvPr>
          <p:cNvPicPr>
            <a:picLocks noGrp="1" noChangeAspect="1"/>
          </p:cNvPicPr>
          <p:nvPr>
            <p:ph idx="1"/>
          </p:nvPr>
        </p:nvPicPr>
        <p:blipFill>
          <a:blip r:embed="rId2"/>
          <a:stretch>
            <a:fillRect/>
          </a:stretch>
        </p:blipFill>
        <p:spPr>
          <a:xfrm>
            <a:off x="452309" y="97797"/>
            <a:ext cx="11491123" cy="5922003"/>
          </a:xfrm>
        </p:spPr>
      </p:pic>
    </p:spTree>
    <p:extLst>
      <p:ext uri="{BB962C8B-B14F-4D97-AF65-F5344CB8AC3E}">
        <p14:creationId xmlns:p14="http://schemas.microsoft.com/office/powerpoint/2010/main" val="17019682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59B28-F7A9-E94D-9726-2192A88FFABB}"/>
              </a:ext>
            </a:extLst>
          </p:cNvPr>
          <p:cNvSpPr>
            <a:spLocks noGrp="1"/>
          </p:cNvSpPr>
          <p:nvPr>
            <p:ph type="title"/>
          </p:nvPr>
        </p:nvSpPr>
        <p:spPr/>
        <p:txBody>
          <a:bodyPr/>
          <a:lstStyle/>
          <a:p>
            <a:endParaRPr lang="en-US"/>
          </a:p>
        </p:txBody>
      </p:sp>
      <p:pic>
        <p:nvPicPr>
          <p:cNvPr id="6" name="Picture 6">
            <a:extLst>
              <a:ext uri="{FF2B5EF4-FFF2-40B4-BE49-F238E27FC236}">
                <a16:creationId xmlns:a16="http://schemas.microsoft.com/office/drawing/2014/main" id="{B614B76B-3CA2-C34C-ADBE-5AA6BF790DE5}"/>
              </a:ext>
            </a:extLst>
          </p:cNvPr>
          <p:cNvPicPr>
            <a:picLocks noGrp="1" noChangeAspect="1"/>
          </p:cNvPicPr>
          <p:nvPr>
            <p:ph idx="1"/>
          </p:nvPr>
        </p:nvPicPr>
        <p:blipFill>
          <a:blip r:embed="rId2"/>
          <a:stretch>
            <a:fillRect/>
          </a:stretch>
        </p:blipFill>
        <p:spPr>
          <a:xfrm>
            <a:off x="134470" y="268941"/>
            <a:ext cx="11429999" cy="6320117"/>
          </a:xfrm>
        </p:spPr>
      </p:pic>
    </p:spTree>
    <p:extLst>
      <p:ext uri="{BB962C8B-B14F-4D97-AF65-F5344CB8AC3E}">
        <p14:creationId xmlns:p14="http://schemas.microsoft.com/office/powerpoint/2010/main" val="9472582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AE3EF-54A4-AF41-9679-A9C5F4CF4147}"/>
              </a:ext>
            </a:extLst>
          </p:cNvPr>
          <p:cNvSpPr>
            <a:spLocks noGrp="1"/>
          </p:cNvSpPr>
          <p:nvPr>
            <p:ph type="title"/>
          </p:nvPr>
        </p:nvSpPr>
        <p:spPr/>
        <p:txBody>
          <a:bodyPr/>
          <a:lstStyle/>
          <a:p>
            <a:endParaRPr lang="en-US"/>
          </a:p>
        </p:txBody>
      </p:sp>
      <p:pic>
        <p:nvPicPr>
          <p:cNvPr id="5" name="Picture 5">
            <a:extLst>
              <a:ext uri="{FF2B5EF4-FFF2-40B4-BE49-F238E27FC236}">
                <a16:creationId xmlns:a16="http://schemas.microsoft.com/office/drawing/2014/main" id="{20707B0F-1E0D-7B4A-A4AC-04D4ABD327AD}"/>
              </a:ext>
            </a:extLst>
          </p:cNvPr>
          <p:cNvPicPr>
            <a:picLocks noGrp="1" noChangeAspect="1"/>
          </p:cNvPicPr>
          <p:nvPr>
            <p:ph idx="1"/>
          </p:nvPr>
        </p:nvPicPr>
        <p:blipFill>
          <a:blip r:embed="rId2"/>
          <a:stretch>
            <a:fillRect/>
          </a:stretch>
        </p:blipFill>
        <p:spPr>
          <a:xfrm>
            <a:off x="440086" y="501209"/>
            <a:ext cx="11332203" cy="6014502"/>
          </a:xfrm>
        </p:spPr>
      </p:pic>
    </p:spTree>
    <p:extLst>
      <p:ext uri="{BB962C8B-B14F-4D97-AF65-F5344CB8AC3E}">
        <p14:creationId xmlns:p14="http://schemas.microsoft.com/office/powerpoint/2010/main" val="28873362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63B3A-9DCC-6145-9A81-3FAD5BB4F8BB}"/>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14DF9E96-4BF7-B148-8FE1-935B13067359}"/>
              </a:ext>
            </a:extLst>
          </p:cNvPr>
          <p:cNvPicPr>
            <a:picLocks noGrp="1" noChangeAspect="1"/>
          </p:cNvPicPr>
          <p:nvPr>
            <p:ph idx="1"/>
          </p:nvPr>
        </p:nvPicPr>
        <p:blipFill>
          <a:blip r:embed="rId2"/>
          <a:stretch>
            <a:fillRect/>
          </a:stretch>
        </p:blipFill>
        <p:spPr>
          <a:xfrm>
            <a:off x="228193" y="158920"/>
            <a:ext cx="11735614" cy="6124524"/>
          </a:xfrm>
        </p:spPr>
      </p:pic>
    </p:spTree>
    <p:extLst>
      <p:ext uri="{BB962C8B-B14F-4D97-AF65-F5344CB8AC3E}">
        <p14:creationId xmlns:p14="http://schemas.microsoft.com/office/powerpoint/2010/main" val="37120074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BEA14-F874-7648-BC8C-7BB42E1A8C35}"/>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F8AAD9AF-69F0-D141-9C2F-A11C9BA48BF8}"/>
              </a:ext>
            </a:extLst>
          </p:cNvPr>
          <p:cNvPicPr>
            <a:picLocks noGrp="1" noChangeAspect="1"/>
          </p:cNvPicPr>
          <p:nvPr>
            <p:ph idx="1"/>
          </p:nvPr>
        </p:nvPicPr>
        <p:blipFill>
          <a:blip r:embed="rId2"/>
          <a:stretch>
            <a:fillRect/>
          </a:stretch>
        </p:blipFill>
        <p:spPr>
          <a:xfrm>
            <a:off x="501209" y="427861"/>
            <a:ext cx="11209957" cy="6014503"/>
          </a:xfrm>
        </p:spPr>
      </p:pic>
    </p:spTree>
    <p:extLst>
      <p:ext uri="{BB962C8B-B14F-4D97-AF65-F5344CB8AC3E}">
        <p14:creationId xmlns:p14="http://schemas.microsoft.com/office/powerpoint/2010/main" val="33401801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C6932-9564-E84A-AC17-B2CECAD8598B}"/>
              </a:ext>
            </a:extLst>
          </p:cNvPr>
          <p:cNvSpPr>
            <a:spLocks noGrp="1"/>
          </p:cNvSpPr>
          <p:nvPr>
            <p:ph type="title"/>
          </p:nvPr>
        </p:nvSpPr>
        <p:spPr/>
        <p:txBody>
          <a:bodyPr/>
          <a:lstStyle/>
          <a:p>
            <a:endParaRPr lang="en-US"/>
          </a:p>
        </p:txBody>
      </p:sp>
      <p:pic>
        <p:nvPicPr>
          <p:cNvPr id="6" name="Picture 6">
            <a:extLst>
              <a:ext uri="{FF2B5EF4-FFF2-40B4-BE49-F238E27FC236}">
                <a16:creationId xmlns:a16="http://schemas.microsoft.com/office/drawing/2014/main" id="{8F9EAECD-25B7-F647-9465-383E39C5B0F2}"/>
              </a:ext>
            </a:extLst>
          </p:cNvPr>
          <p:cNvPicPr>
            <a:picLocks noGrp="1" noChangeAspect="1"/>
          </p:cNvPicPr>
          <p:nvPr>
            <p:ph idx="1"/>
          </p:nvPr>
        </p:nvPicPr>
        <p:blipFill>
          <a:blip r:embed="rId2"/>
          <a:stretch>
            <a:fillRect/>
          </a:stretch>
        </p:blipFill>
        <p:spPr>
          <a:xfrm>
            <a:off x="293390" y="476760"/>
            <a:ext cx="11393326" cy="5407572"/>
          </a:xfrm>
        </p:spPr>
      </p:pic>
    </p:spTree>
    <p:extLst>
      <p:ext uri="{BB962C8B-B14F-4D97-AF65-F5344CB8AC3E}">
        <p14:creationId xmlns:p14="http://schemas.microsoft.com/office/powerpoint/2010/main" val="41259057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9C106-B8DD-8045-860C-771681AD60A8}"/>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715285C3-CB3A-224B-BB35-BD59B7D1FADD}"/>
              </a:ext>
            </a:extLst>
          </p:cNvPr>
          <p:cNvPicPr>
            <a:picLocks noGrp="1" noChangeAspect="1"/>
          </p:cNvPicPr>
          <p:nvPr>
            <p:ph idx="1"/>
          </p:nvPr>
        </p:nvPicPr>
        <p:blipFill>
          <a:blip r:embed="rId2"/>
          <a:stretch>
            <a:fillRect/>
          </a:stretch>
        </p:blipFill>
        <p:spPr>
          <a:xfrm>
            <a:off x="69271" y="0"/>
            <a:ext cx="12053455" cy="7236962"/>
          </a:xfrm>
        </p:spPr>
      </p:pic>
    </p:spTree>
    <p:extLst>
      <p:ext uri="{BB962C8B-B14F-4D97-AF65-F5344CB8AC3E}">
        <p14:creationId xmlns:p14="http://schemas.microsoft.com/office/powerpoint/2010/main" val="11827200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5D633-604B-6340-A3C9-54D842190709}"/>
              </a:ext>
            </a:extLst>
          </p:cNvPr>
          <p:cNvSpPr>
            <a:spLocks noGrp="1"/>
          </p:cNvSpPr>
          <p:nvPr>
            <p:ph type="title"/>
          </p:nvPr>
        </p:nvSpPr>
        <p:spPr/>
        <p:txBody>
          <a:bodyPr/>
          <a:lstStyle/>
          <a:p>
            <a:endParaRPr lang="en-US"/>
          </a:p>
        </p:txBody>
      </p:sp>
      <p:pic>
        <p:nvPicPr>
          <p:cNvPr id="6" name="Picture 6">
            <a:extLst>
              <a:ext uri="{FF2B5EF4-FFF2-40B4-BE49-F238E27FC236}">
                <a16:creationId xmlns:a16="http://schemas.microsoft.com/office/drawing/2014/main" id="{47201698-D1B1-664B-A433-E04B45BEAC26}"/>
              </a:ext>
            </a:extLst>
          </p:cNvPr>
          <p:cNvPicPr>
            <a:picLocks noGrp="1" noChangeAspect="1"/>
          </p:cNvPicPr>
          <p:nvPr>
            <p:ph idx="1"/>
          </p:nvPr>
        </p:nvPicPr>
        <p:blipFill>
          <a:blip r:embed="rId2"/>
          <a:stretch>
            <a:fillRect/>
          </a:stretch>
        </p:blipFill>
        <p:spPr>
          <a:xfrm>
            <a:off x="330064" y="562332"/>
            <a:ext cx="11613369" cy="5880032"/>
          </a:xfrm>
        </p:spPr>
      </p:pic>
    </p:spTree>
    <p:extLst>
      <p:ext uri="{BB962C8B-B14F-4D97-AF65-F5344CB8AC3E}">
        <p14:creationId xmlns:p14="http://schemas.microsoft.com/office/powerpoint/2010/main" val="41343098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BFDC2-91F0-1346-A9C6-E11CF6D973B8}"/>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65E3F376-64CF-0E4C-9CC0-C01F6F95E8CB}"/>
              </a:ext>
            </a:extLst>
          </p:cNvPr>
          <p:cNvPicPr>
            <a:picLocks noGrp="1" noChangeAspect="1"/>
          </p:cNvPicPr>
          <p:nvPr>
            <p:ph idx="1"/>
          </p:nvPr>
        </p:nvPicPr>
        <p:blipFill>
          <a:blip r:embed="rId2"/>
          <a:stretch>
            <a:fillRect/>
          </a:stretch>
        </p:blipFill>
        <p:spPr>
          <a:xfrm>
            <a:off x="476759" y="488984"/>
            <a:ext cx="11283305" cy="5530816"/>
          </a:xfrm>
        </p:spPr>
      </p:pic>
    </p:spTree>
    <p:extLst>
      <p:ext uri="{BB962C8B-B14F-4D97-AF65-F5344CB8AC3E}">
        <p14:creationId xmlns:p14="http://schemas.microsoft.com/office/powerpoint/2010/main" val="35926704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37996-B651-0C4E-8C60-7ED2BD6E960A}"/>
              </a:ext>
            </a:extLst>
          </p:cNvPr>
          <p:cNvSpPr>
            <a:spLocks noGrp="1"/>
          </p:cNvSpPr>
          <p:nvPr>
            <p:ph type="title"/>
          </p:nvPr>
        </p:nvSpPr>
        <p:spPr/>
        <p:txBody>
          <a:bodyPr/>
          <a:lstStyle/>
          <a:p>
            <a:r>
              <a:rPr lang="en-GB" b="1" i="1" u="sng">
                <a:solidFill>
                  <a:srgbClr val="FFFF00"/>
                </a:solidFill>
              </a:rPr>
              <a:t>Gifts School Delhi  November 2021</a:t>
            </a:r>
            <a:endParaRPr lang="en-US" b="1" i="1" u="sng">
              <a:solidFill>
                <a:srgbClr val="FFFF00"/>
              </a:solidFill>
            </a:endParaRPr>
          </a:p>
        </p:txBody>
      </p:sp>
      <p:sp>
        <p:nvSpPr>
          <p:cNvPr id="3" name="Content Placeholder 2">
            <a:extLst>
              <a:ext uri="{FF2B5EF4-FFF2-40B4-BE49-F238E27FC236}">
                <a16:creationId xmlns:a16="http://schemas.microsoft.com/office/drawing/2014/main" id="{1CDE54F0-0A71-DD4D-9561-F18CC595CDC8}"/>
              </a:ext>
            </a:extLst>
          </p:cNvPr>
          <p:cNvSpPr>
            <a:spLocks noGrp="1"/>
          </p:cNvSpPr>
          <p:nvPr>
            <p:ph idx="1"/>
          </p:nvPr>
        </p:nvSpPr>
        <p:spPr/>
        <p:txBody>
          <a:bodyPr>
            <a:normAutofit/>
          </a:bodyPr>
          <a:lstStyle/>
          <a:p>
            <a:r>
              <a:rPr lang="en-GB" sz="3600" b="1">
                <a:solidFill>
                  <a:schemeClr val="accent1"/>
                </a:solidFill>
              </a:rPr>
              <a:t>FRP  level  1</a:t>
            </a:r>
          </a:p>
          <a:p>
            <a:r>
              <a:rPr lang="en-GB" sz="3600" b="1">
                <a:solidFill>
                  <a:schemeClr val="accent1"/>
                </a:solidFill>
              </a:rPr>
              <a:t>Healing Level  1</a:t>
            </a:r>
          </a:p>
          <a:p>
            <a:r>
              <a:rPr lang="en-GB" sz="3600" b="1">
                <a:solidFill>
                  <a:schemeClr val="accent1"/>
                </a:solidFill>
              </a:rPr>
              <a:t>FRP level 2</a:t>
            </a:r>
          </a:p>
          <a:p>
            <a:r>
              <a:rPr lang="en-GB" sz="3600" b="1">
                <a:solidFill>
                  <a:schemeClr val="accent1"/>
                </a:solidFill>
              </a:rPr>
              <a:t>Family Building</a:t>
            </a:r>
          </a:p>
        </p:txBody>
      </p:sp>
    </p:spTree>
    <p:extLst>
      <p:ext uri="{BB962C8B-B14F-4D97-AF65-F5344CB8AC3E}">
        <p14:creationId xmlns:p14="http://schemas.microsoft.com/office/powerpoint/2010/main" val="20959881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F7595-178F-0247-B472-56574C7A1A35}"/>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50DCECC0-1D78-1A42-A5D7-BF6B693D4F42}"/>
              </a:ext>
            </a:extLst>
          </p:cNvPr>
          <p:cNvPicPr>
            <a:picLocks noGrp="1" noChangeAspect="1"/>
          </p:cNvPicPr>
          <p:nvPr>
            <p:ph idx="1"/>
          </p:nvPr>
        </p:nvPicPr>
        <p:blipFill>
          <a:blip r:embed="rId2"/>
          <a:stretch>
            <a:fillRect/>
          </a:stretch>
        </p:blipFill>
        <p:spPr>
          <a:xfrm>
            <a:off x="330065" y="476759"/>
            <a:ext cx="11515572" cy="6026728"/>
          </a:xfrm>
        </p:spPr>
      </p:pic>
    </p:spTree>
    <p:extLst>
      <p:ext uri="{BB962C8B-B14F-4D97-AF65-F5344CB8AC3E}">
        <p14:creationId xmlns:p14="http://schemas.microsoft.com/office/powerpoint/2010/main" val="39358150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CAED16-7681-664A-9D38-8708F236C0FA}"/>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4147E88C-075F-1446-85AA-F1C3E059435F}"/>
              </a:ext>
            </a:extLst>
          </p:cNvPr>
          <p:cNvPicPr>
            <a:picLocks noGrp="1" noChangeAspect="1"/>
          </p:cNvPicPr>
          <p:nvPr>
            <p:ph idx="1"/>
          </p:nvPr>
        </p:nvPicPr>
        <p:blipFill>
          <a:blip r:embed="rId2"/>
          <a:stretch>
            <a:fillRect/>
          </a:stretch>
        </p:blipFill>
        <p:spPr>
          <a:xfrm>
            <a:off x="452310" y="440085"/>
            <a:ext cx="11454449" cy="6026727"/>
          </a:xfrm>
        </p:spPr>
      </p:pic>
    </p:spTree>
    <p:extLst>
      <p:ext uri="{BB962C8B-B14F-4D97-AF65-F5344CB8AC3E}">
        <p14:creationId xmlns:p14="http://schemas.microsoft.com/office/powerpoint/2010/main" val="14302940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7E679-D433-2142-994A-F61D2A890813}"/>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CE6F7FF2-70B8-B242-A906-F212F09CD010}"/>
              </a:ext>
            </a:extLst>
          </p:cNvPr>
          <p:cNvPicPr>
            <a:picLocks noGrp="1" noChangeAspect="1"/>
          </p:cNvPicPr>
          <p:nvPr>
            <p:ph idx="1"/>
          </p:nvPr>
        </p:nvPicPr>
        <p:blipFill>
          <a:blip r:embed="rId2"/>
          <a:stretch>
            <a:fillRect/>
          </a:stretch>
        </p:blipFill>
        <p:spPr>
          <a:xfrm>
            <a:off x="317840" y="513433"/>
            <a:ext cx="11405550" cy="5990054"/>
          </a:xfrm>
        </p:spPr>
      </p:pic>
    </p:spTree>
    <p:extLst>
      <p:ext uri="{BB962C8B-B14F-4D97-AF65-F5344CB8AC3E}">
        <p14:creationId xmlns:p14="http://schemas.microsoft.com/office/powerpoint/2010/main" val="37963688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A6AD7-5549-8E41-B7AD-132FC2FF3A46}"/>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0B3228E2-4D82-E740-AC8E-435055CC7254}"/>
              </a:ext>
            </a:extLst>
          </p:cNvPr>
          <p:cNvPicPr>
            <a:picLocks noGrp="1" noChangeAspect="1"/>
          </p:cNvPicPr>
          <p:nvPr>
            <p:ph idx="1"/>
          </p:nvPr>
        </p:nvPicPr>
        <p:blipFill>
          <a:blip r:embed="rId2"/>
          <a:stretch>
            <a:fillRect/>
          </a:stretch>
        </p:blipFill>
        <p:spPr>
          <a:xfrm>
            <a:off x="476760" y="513433"/>
            <a:ext cx="11148834" cy="5506367"/>
          </a:xfrm>
        </p:spPr>
      </p:pic>
    </p:spTree>
    <p:extLst>
      <p:ext uri="{BB962C8B-B14F-4D97-AF65-F5344CB8AC3E}">
        <p14:creationId xmlns:p14="http://schemas.microsoft.com/office/powerpoint/2010/main" val="30882017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FDA19-A4F1-204F-88F7-7CE5F71C45ED}"/>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90D31937-28E8-4A4D-B41C-3947534F922E}"/>
              </a:ext>
            </a:extLst>
          </p:cNvPr>
          <p:cNvPicPr>
            <a:picLocks noGrp="1" noChangeAspect="1"/>
          </p:cNvPicPr>
          <p:nvPr>
            <p:ph idx="1"/>
          </p:nvPr>
        </p:nvPicPr>
        <p:blipFill>
          <a:blip r:embed="rId2"/>
          <a:stretch>
            <a:fillRect/>
          </a:stretch>
        </p:blipFill>
        <p:spPr>
          <a:xfrm>
            <a:off x="0" y="0"/>
            <a:ext cx="12579112" cy="7261412"/>
          </a:xfrm>
        </p:spPr>
      </p:pic>
      <p:pic>
        <p:nvPicPr>
          <p:cNvPr id="6" name="Picture 4">
            <a:extLst>
              <a:ext uri="{FF2B5EF4-FFF2-40B4-BE49-F238E27FC236}">
                <a16:creationId xmlns:a16="http://schemas.microsoft.com/office/drawing/2014/main" id="{5B40B5EF-015C-9444-8B0E-101AA0AEFEC9}"/>
              </a:ext>
            </a:extLst>
          </p:cNvPr>
          <p:cNvPicPr>
            <a:picLocks noGrp="1" noChangeAspect="1"/>
          </p:cNvPicPr>
          <p:nvPr>
            <p:ph idx="1"/>
          </p:nvPr>
        </p:nvPicPr>
        <p:blipFill>
          <a:blip r:embed="rId2"/>
          <a:stretch>
            <a:fillRect/>
          </a:stretch>
        </p:blipFill>
        <p:spPr>
          <a:xfrm>
            <a:off x="152400" y="152400"/>
            <a:ext cx="12579112" cy="7261412"/>
          </a:xfrm>
        </p:spPr>
      </p:pic>
    </p:spTree>
    <p:extLst>
      <p:ext uri="{BB962C8B-B14F-4D97-AF65-F5344CB8AC3E}">
        <p14:creationId xmlns:p14="http://schemas.microsoft.com/office/powerpoint/2010/main" val="32002735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18E50-379C-344A-BA79-BF9FF977A482}"/>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C234B57F-F695-FE4E-AFDB-4598B459171D}"/>
              </a:ext>
            </a:extLst>
          </p:cNvPr>
          <p:cNvPicPr>
            <a:picLocks noGrp="1" noChangeAspect="1"/>
          </p:cNvPicPr>
          <p:nvPr>
            <p:ph idx="1"/>
          </p:nvPr>
        </p:nvPicPr>
        <p:blipFill>
          <a:blip r:embed="rId2"/>
          <a:stretch>
            <a:fillRect/>
          </a:stretch>
        </p:blipFill>
        <p:spPr>
          <a:xfrm>
            <a:off x="354513" y="1"/>
            <a:ext cx="12041230" cy="6858000"/>
          </a:xfrm>
        </p:spPr>
      </p:pic>
    </p:spTree>
    <p:extLst>
      <p:ext uri="{BB962C8B-B14F-4D97-AF65-F5344CB8AC3E}">
        <p14:creationId xmlns:p14="http://schemas.microsoft.com/office/powerpoint/2010/main" val="35686857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C70DD-74EA-C747-BB8F-7AFC72279CA8}"/>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A1BF667D-A24E-8348-997D-FD8AFD19F133}"/>
              </a:ext>
            </a:extLst>
          </p:cNvPr>
          <p:cNvPicPr>
            <a:picLocks noGrp="1" noChangeAspect="1"/>
          </p:cNvPicPr>
          <p:nvPr>
            <p:ph idx="1"/>
          </p:nvPr>
        </p:nvPicPr>
        <p:blipFill>
          <a:blip r:embed="rId2"/>
          <a:stretch>
            <a:fillRect/>
          </a:stretch>
        </p:blipFill>
        <p:spPr>
          <a:xfrm>
            <a:off x="57048" y="0"/>
            <a:ext cx="12077904" cy="6858000"/>
          </a:xfrm>
        </p:spPr>
      </p:pic>
    </p:spTree>
    <p:extLst>
      <p:ext uri="{BB962C8B-B14F-4D97-AF65-F5344CB8AC3E}">
        <p14:creationId xmlns:p14="http://schemas.microsoft.com/office/powerpoint/2010/main" val="18434788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5A80A-3BB1-A244-9BBE-9B83F5D3D18A}"/>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446F0AB3-2BD0-894D-AF69-E6B880F173C2}"/>
              </a:ext>
            </a:extLst>
          </p:cNvPr>
          <p:cNvPicPr>
            <a:picLocks noGrp="1" noChangeAspect="1"/>
          </p:cNvPicPr>
          <p:nvPr>
            <p:ph idx="1"/>
          </p:nvPr>
        </p:nvPicPr>
        <p:blipFill>
          <a:blip r:embed="rId2"/>
          <a:stretch>
            <a:fillRect/>
          </a:stretch>
        </p:blipFill>
        <p:spPr>
          <a:xfrm>
            <a:off x="1" y="0"/>
            <a:ext cx="12395742" cy="6858000"/>
          </a:xfrm>
        </p:spPr>
      </p:pic>
    </p:spTree>
    <p:extLst>
      <p:ext uri="{BB962C8B-B14F-4D97-AF65-F5344CB8AC3E}">
        <p14:creationId xmlns:p14="http://schemas.microsoft.com/office/powerpoint/2010/main" val="4277560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6F892-7A6A-5D40-BDA8-EC010727E944}"/>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74EE6EF4-D75A-B644-905E-D837B1A3C3DD}"/>
              </a:ext>
            </a:extLst>
          </p:cNvPr>
          <p:cNvPicPr>
            <a:picLocks noGrp="1" noChangeAspect="1"/>
          </p:cNvPicPr>
          <p:nvPr>
            <p:ph idx="1"/>
          </p:nvPr>
        </p:nvPicPr>
        <p:blipFill>
          <a:blip r:embed="rId2"/>
          <a:stretch>
            <a:fillRect/>
          </a:stretch>
        </p:blipFill>
        <p:spPr>
          <a:xfrm>
            <a:off x="0" y="-415635"/>
            <a:ext cx="12407967" cy="7554802"/>
          </a:xfrm>
        </p:spPr>
      </p:pic>
    </p:spTree>
    <p:extLst>
      <p:ext uri="{BB962C8B-B14F-4D97-AF65-F5344CB8AC3E}">
        <p14:creationId xmlns:p14="http://schemas.microsoft.com/office/powerpoint/2010/main" val="10548148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2E27E-10A7-E04A-B40B-3D321B49F163}"/>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1D562E8E-677F-D54E-8AAE-2F7B0FC0925F}"/>
              </a:ext>
            </a:extLst>
          </p:cNvPr>
          <p:cNvPicPr>
            <a:picLocks noGrp="1" noChangeAspect="1"/>
          </p:cNvPicPr>
          <p:nvPr>
            <p:ph idx="1"/>
          </p:nvPr>
        </p:nvPicPr>
        <p:blipFill>
          <a:blip r:embed="rId2"/>
          <a:stretch>
            <a:fillRect/>
          </a:stretch>
        </p:blipFill>
        <p:spPr>
          <a:xfrm>
            <a:off x="105947" y="-207818"/>
            <a:ext cx="11980106" cy="6906899"/>
          </a:xfrm>
        </p:spPr>
      </p:pic>
    </p:spTree>
    <p:extLst>
      <p:ext uri="{BB962C8B-B14F-4D97-AF65-F5344CB8AC3E}">
        <p14:creationId xmlns:p14="http://schemas.microsoft.com/office/powerpoint/2010/main" val="4315462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3F2A5-9BA4-9647-8D1F-E4F2452DF84E}"/>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879BDC9C-0A51-F249-8E3E-8B87D1B02F97}"/>
              </a:ext>
            </a:extLst>
          </p:cNvPr>
          <p:cNvPicPr>
            <a:picLocks noGrp="1" noChangeAspect="1"/>
          </p:cNvPicPr>
          <p:nvPr>
            <p:ph idx="1"/>
          </p:nvPr>
        </p:nvPicPr>
        <p:blipFill>
          <a:blip r:embed="rId2"/>
          <a:stretch>
            <a:fillRect/>
          </a:stretch>
        </p:blipFill>
        <p:spPr>
          <a:xfrm>
            <a:off x="110021" y="0"/>
            <a:ext cx="12081979" cy="6858000"/>
          </a:xfrm>
        </p:spPr>
      </p:pic>
    </p:spTree>
    <p:extLst>
      <p:ext uri="{BB962C8B-B14F-4D97-AF65-F5344CB8AC3E}">
        <p14:creationId xmlns:p14="http://schemas.microsoft.com/office/powerpoint/2010/main" val="33828981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753D6-710B-1C4F-A5D7-8A975ED456CB}"/>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CD13E602-A824-CB4B-ADFE-EF6CCE3F4228}"/>
              </a:ext>
            </a:extLst>
          </p:cNvPr>
          <p:cNvPicPr>
            <a:picLocks noGrp="1" noChangeAspect="1"/>
          </p:cNvPicPr>
          <p:nvPr>
            <p:ph idx="1"/>
          </p:nvPr>
        </p:nvPicPr>
        <p:blipFill>
          <a:blip r:embed="rId2"/>
          <a:stretch>
            <a:fillRect/>
          </a:stretch>
        </p:blipFill>
        <p:spPr>
          <a:xfrm>
            <a:off x="0" y="-97797"/>
            <a:ext cx="12192000" cy="7078043"/>
          </a:xfrm>
        </p:spPr>
      </p:pic>
    </p:spTree>
    <p:extLst>
      <p:ext uri="{BB962C8B-B14F-4D97-AF65-F5344CB8AC3E}">
        <p14:creationId xmlns:p14="http://schemas.microsoft.com/office/powerpoint/2010/main" val="35473954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C61ED-9DD9-B24D-9174-8C0180DE8E2D}"/>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F280EBA6-074C-E749-8417-FC2604D010EA}"/>
              </a:ext>
            </a:extLst>
          </p:cNvPr>
          <p:cNvPicPr>
            <a:picLocks noGrp="1" noChangeAspect="1"/>
          </p:cNvPicPr>
          <p:nvPr>
            <p:ph idx="1"/>
          </p:nvPr>
        </p:nvPicPr>
        <p:blipFill>
          <a:blip r:embed="rId2"/>
          <a:stretch>
            <a:fillRect/>
          </a:stretch>
        </p:blipFill>
        <p:spPr>
          <a:xfrm>
            <a:off x="62170" y="0"/>
            <a:ext cx="12081979" cy="6858000"/>
          </a:xfrm>
        </p:spPr>
      </p:pic>
    </p:spTree>
    <p:extLst>
      <p:ext uri="{BB962C8B-B14F-4D97-AF65-F5344CB8AC3E}">
        <p14:creationId xmlns:p14="http://schemas.microsoft.com/office/powerpoint/2010/main" val="5572548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D5511-52A7-CB44-BA40-FA09B18E059C}"/>
              </a:ext>
            </a:extLst>
          </p:cNvPr>
          <p:cNvSpPr>
            <a:spLocks noGrp="1"/>
          </p:cNvSpPr>
          <p:nvPr>
            <p:ph type="title"/>
          </p:nvPr>
        </p:nvSpPr>
        <p:spPr/>
        <p:txBody>
          <a:bodyPr/>
          <a:lstStyle/>
          <a:p>
            <a:endParaRPr lang="en-US"/>
          </a:p>
        </p:txBody>
      </p:sp>
      <p:pic>
        <p:nvPicPr>
          <p:cNvPr id="7" name="Picture 7">
            <a:extLst>
              <a:ext uri="{FF2B5EF4-FFF2-40B4-BE49-F238E27FC236}">
                <a16:creationId xmlns:a16="http://schemas.microsoft.com/office/drawing/2014/main" id="{E29909DA-2602-9D43-A0A3-C10C43BECB86}"/>
              </a:ext>
            </a:extLst>
          </p:cNvPr>
          <p:cNvPicPr>
            <a:picLocks noGrp="1" noChangeAspect="1"/>
          </p:cNvPicPr>
          <p:nvPr>
            <p:ph idx="1"/>
          </p:nvPr>
        </p:nvPicPr>
        <p:blipFill>
          <a:blip r:embed="rId2"/>
          <a:stretch>
            <a:fillRect/>
          </a:stretch>
        </p:blipFill>
        <p:spPr>
          <a:xfrm>
            <a:off x="52975" y="0"/>
            <a:ext cx="12139025" cy="6760203"/>
          </a:xfrm>
        </p:spPr>
      </p:pic>
    </p:spTree>
    <p:extLst>
      <p:ext uri="{BB962C8B-B14F-4D97-AF65-F5344CB8AC3E}">
        <p14:creationId xmlns:p14="http://schemas.microsoft.com/office/powerpoint/2010/main" val="9827530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579FD-DAE2-C440-973B-32DA32FC260E}"/>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15FC8E5A-3758-6D49-BFDF-4410BEC5056A}"/>
              </a:ext>
            </a:extLst>
          </p:cNvPr>
          <p:cNvPicPr>
            <a:picLocks noGrp="1" noChangeAspect="1"/>
          </p:cNvPicPr>
          <p:nvPr>
            <p:ph idx="1"/>
          </p:nvPr>
        </p:nvPicPr>
        <p:blipFill>
          <a:blip r:embed="rId2"/>
          <a:stretch>
            <a:fillRect/>
          </a:stretch>
        </p:blipFill>
        <p:spPr>
          <a:xfrm>
            <a:off x="1" y="0"/>
            <a:ext cx="12192000" cy="6858000"/>
          </a:xfrm>
        </p:spPr>
      </p:pic>
    </p:spTree>
    <p:extLst>
      <p:ext uri="{BB962C8B-B14F-4D97-AF65-F5344CB8AC3E}">
        <p14:creationId xmlns:p14="http://schemas.microsoft.com/office/powerpoint/2010/main" val="2891072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3B7A4-B8A6-4E44-9581-2E18B6DCBC7D}"/>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A3E2725F-5B98-684E-9EC9-C9BBC65D54A1}"/>
              </a:ext>
            </a:extLst>
          </p:cNvPr>
          <p:cNvPicPr>
            <a:picLocks noGrp="1" noChangeAspect="1"/>
          </p:cNvPicPr>
          <p:nvPr>
            <p:ph idx="1"/>
          </p:nvPr>
        </p:nvPicPr>
        <p:blipFill>
          <a:blip r:embed="rId2"/>
          <a:stretch>
            <a:fillRect/>
          </a:stretch>
        </p:blipFill>
        <p:spPr>
          <a:xfrm>
            <a:off x="0" y="0"/>
            <a:ext cx="12192000" cy="6858000"/>
          </a:xfrm>
        </p:spPr>
      </p:pic>
    </p:spTree>
    <p:extLst>
      <p:ext uri="{BB962C8B-B14F-4D97-AF65-F5344CB8AC3E}">
        <p14:creationId xmlns:p14="http://schemas.microsoft.com/office/powerpoint/2010/main" val="9348234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A0F14-731A-1942-9FEC-52BED5936195}"/>
              </a:ext>
            </a:extLst>
          </p:cNvPr>
          <p:cNvSpPr>
            <a:spLocks noGrp="1"/>
          </p:cNvSpPr>
          <p:nvPr>
            <p:ph type="title"/>
          </p:nvPr>
        </p:nvSpPr>
        <p:spPr/>
        <p:txBody>
          <a:bodyPr/>
          <a:lstStyle/>
          <a:p>
            <a:endParaRPr lang="en-US"/>
          </a:p>
        </p:txBody>
      </p:sp>
      <p:pic>
        <p:nvPicPr>
          <p:cNvPr id="5" name="Picture 5">
            <a:extLst>
              <a:ext uri="{FF2B5EF4-FFF2-40B4-BE49-F238E27FC236}">
                <a16:creationId xmlns:a16="http://schemas.microsoft.com/office/drawing/2014/main" id="{2907DFF0-8721-A845-BE39-0A312603B2BD}"/>
              </a:ext>
            </a:extLst>
          </p:cNvPr>
          <p:cNvPicPr>
            <a:picLocks noGrp="1" noChangeAspect="1"/>
          </p:cNvPicPr>
          <p:nvPr>
            <p:ph idx="1"/>
          </p:nvPr>
        </p:nvPicPr>
        <p:blipFill>
          <a:blip r:embed="rId2"/>
          <a:stretch>
            <a:fillRect/>
          </a:stretch>
        </p:blipFill>
        <p:spPr>
          <a:xfrm>
            <a:off x="122246" y="0"/>
            <a:ext cx="11980107" cy="6858000"/>
          </a:xfrm>
        </p:spPr>
      </p:pic>
    </p:spTree>
    <p:extLst>
      <p:ext uri="{BB962C8B-B14F-4D97-AF65-F5344CB8AC3E}">
        <p14:creationId xmlns:p14="http://schemas.microsoft.com/office/powerpoint/2010/main" val="39619601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3F368-0A43-6D4D-A872-E73224548F5C}"/>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3A13512F-0E84-DD48-9818-C26920115F25}"/>
              </a:ext>
            </a:extLst>
          </p:cNvPr>
          <p:cNvPicPr>
            <a:picLocks noGrp="1" noChangeAspect="1"/>
          </p:cNvPicPr>
          <p:nvPr>
            <p:ph idx="1"/>
          </p:nvPr>
        </p:nvPicPr>
        <p:blipFill>
          <a:blip r:embed="rId2"/>
          <a:stretch>
            <a:fillRect/>
          </a:stretch>
        </p:blipFill>
        <p:spPr>
          <a:xfrm>
            <a:off x="183369" y="110021"/>
            <a:ext cx="11857861" cy="6747979"/>
          </a:xfrm>
        </p:spPr>
      </p:pic>
    </p:spTree>
    <p:extLst>
      <p:ext uri="{BB962C8B-B14F-4D97-AF65-F5344CB8AC3E}">
        <p14:creationId xmlns:p14="http://schemas.microsoft.com/office/powerpoint/2010/main" val="32447507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07885-E6F7-C844-8A10-E347F9F25D2F}"/>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9602059A-8980-3345-AC84-A03A5A2B9D94}"/>
              </a:ext>
            </a:extLst>
          </p:cNvPr>
          <p:cNvPicPr>
            <a:picLocks noGrp="1" noChangeAspect="1"/>
          </p:cNvPicPr>
          <p:nvPr>
            <p:ph idx="1"/>
          </p:nvPr>
        </p:nvPicPr>
        <p:blipFill>
          <a:blip r:embed="rId2"/>
          <a:stretch>
            <a:fillRect/>
          </a:stretch>
        </p:blipFill>
        <p:spPr>
          <a:xfrm>
            <a:off x="0" y="1"/>
            <a:ext cx="12192000" cy="6858000"/>
          </a:xfrm>
        </p:spPr>
      </p:pic>
    </p:spTree>
    <p:extLst>
      <p:ext uri="{BB962C8B-B14F-4D97-AF65-F5344CB8AC3E}">
        <p14:creationId xmlns:p14="http://schemas.microsoft.com/office/powerpoint/2010/main" val="29246958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7E6F2-4A36-A246-ACB0-1B4A2C459981}"/>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A3A15171-1A3A-BF4B-BD86-923D635FDA9D}"/>
              </a:ext>
            </a:extLst>
          </p:cNvPr>
          <p:cNvPicPr>
            <a:picLocks noGrp="1" noChangeAspect="1"/>
          </p:cNvPicPr>
          <p:nvPr>
            <p:ph idx="1"/>
          </p:nvPr>
        </p:nvPicPr>
        <p:blipFill>
          <a:blip r:embed="rId2"/>
          <a:stretch>
            <a:fillRect/>
          </a:stretch>
        </p:blipFill>
        <p:spPr>
          <a:xfrm>
            <a:off x="313765" y="110021"/>
            <a:ext cx="11564470" cy="6564609"/>
          </a:xfrm>
        </p:spPr>
      </p:pic>
    </p:spTree>
    <p:extLst>
      <p:ext uri="{BB962C8B-B14F-4D97-AF65-F5344CB8AC3E}">
        <p14:creationId xmlns:p14="http://schemas.microsoft.com/office/powerpoint/2010/main" val="14594745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8F8C7-3008-B442-BABA-91B4CF70E0E3}"/>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9EB91A00-6F3C-964F-B478-0910E233C321}"/>
              </a:ext>
            </a:extLst>
          </p:cNvPr>
          <p:cNvPicPr>
            <a:picLocks noGrp="1" noChangeAspect="1"/>
          </p:cNvPicPr>
          <p:nvPr>
            <p:ph idx="1"/>
          </p:nvPr>
        </p:nvPicPr>
        <p:blipFill>
          <a:blip r:embed="rId2"/>
          <a:stretch>
            <a:fillRect/>
          </a:stretch>
        </p:blipFill>
        <p:spPr>
          <a:xfrm>
            <a:off x="244492" y="-97796"/>
            <a:ext cx="12065679" cy="7053592"/>
          </a:xfrm>
        </p:spPr>
      </p:pic>
    </p:spTree>
    <p:extLst>
      <p:ext uri="{BB962C8B-B14F-4D97-AF65-F5344CB8AC3E}">
        <p14:creationId xmlns:p14="http://schemas.microsoft.com/office/powerpoint/2010/main" val="28356032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98A1B-C153-B24A-8866-7CABF37310A4}"/>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97437831-40CB-C348-830F-43FB015D0FA8}"/>
              </a:ext>
            </a:extLst>
          </p:cNvPr>
          <p:cNvPicPr>
            <a:picLocks noGrp="1" noChangeAspect="1"/>
          </p:cNvPicPr>
          <p:nvPr>
            <p:ph idx="1"/>
          </p:nvPr>
        </p:nvPicPr>
        <p:blipFill>
          <a:blip r:embed="rId2"/>
          <a:stretch>
            <a:fillRect/>
          </a:stretch>
        </p:blipFill>
        <p:spPr>
          <a:xfrm>
            <a:off x="195594" y="110021"/>
            <a:ext cx="11894534" cy="6943573"/>
          </a:xfrm>
        </p:spPr>
      </p:pic>
    </p:spTree>
    <p:extLst>
      <p:ext uri="{BB962C8B-B14F-4D97-AF65-F5344CB8AC3E}">
        <p14:creationId xmlns:p14="http://schemas.microsoft.com/office/powerpoint/2010/main" val="14251975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071B0-A78E-D84C-83C2-BEACCB6E6B0B}"/>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C41DA2FC-B5AC-4347-B40B-5EDBF0E5735E}"/>
              </a:ext>
            </a:extLst>
          </p:cNvPr>
          <p:cNvPicPr>
            <a:picLocks noGrp="1" noChangeAspect="1"/>
          </p:cNvPicPr>
          <p:nvPr>
            <p:ph idx="1"/>
          </p:nvPr>
        </p:nvPicPr>
        <p:blipFill>
          <a:blip r:embed="rId2"/>
          <a:stretch>
            <a:fillRect/>
          </a:stretch>
        </p:blipFill>
        <p:spPr>
          <a:xfrm>
            <a:off x="301540" y="0"/>
            <a:ext cx="11588920" cy="6711305"/>
          </a:xfrm>
        </p:spPr>
      </p:pic>
    </p:spTree>
    <p:extLst>
      <p:ext uri="{BB962C8B-B14F-4D97-AF65-F5344CB8AC3E}">
        <p14:creationId xmlns:p14="http://schemas.microsoft.com/office/powerpoint/2010/main" val="9141686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460D4-500F-6549-AAAE-DD2E96D21DAE}"/>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D3157849-A003-D94D-BC3B-D62D25726EDB}"/>
              </a:ext>
            </a:extLst>
          </p:cNvPr>
          <p:cNvPicPr>
            <a:picLocks noGrp="1" noChangeAspect="1"/>
          </p:cNvPicPr>
          <p:nvPr>
            <p:ph idx="1"/>
          </p:nvPr>
        </p:nvPicPr>
        <p:blipFill>
          <a:blip r:embed="rId2"/>
          <a:stretch>
            <a:fillRect/>
          </a:stretch>
        </p:blipFill>
        <p:spPr>
          <a:xfrm>
            <a:off x="258754" y="0"/>
            <a:ext cx="11674492" cy="6479038"/>
          </a:xfrm>
        </p:spPr>
      </p:pic>
    </p:spTree>
    <p:extLst>
      <p:ext uri="{BB962C8B-B14F-4D97-AF65-F5344CB8AC3E}">
        <p14:creationId xmlns:p14="http://schemas.microsoft.com/office/powerpoint/2010/main" val="3129200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4ABF1-B314-7948-B8AD-522E62D89BAE}"/>
              </a:ext>
            </a:extLst>
          </p:cNvPr>
          <p:cNvSpPr>
            <a:spLocks noGrp="1"/>
          </p:cNvSpPr>
          <p:nvPr>
            <p:ph type="title"/>
          </p:nvPr>
        </p:nvSpPr>
        <p:spPr/>
        <p:txBody>
          <a:bodyPr/>
          <a:lstStyle/>
          <a:p>
            <a:endParaRPr lang="en-US"/>
          </a:p>
        </p:txBody>
      </p:sp>
      <p:pic>
        <p:nvPicPr>
          <p:cNvPr id="5" name="Picture 5">
            <a:extLst>
              <a:ext uri="{FF2B5EF4-FFF2-40B4-BE49-F238E27FC236}">
                <a16:creationId xmlns:a16="http://schemas.microsoft.com/office/drawing/2014/main" id="{B92D39FF-B6B3-FD47-AFB9-D61B214DD9DF}"/>
              </a:ext>
            </a:extLst>
          </p:cNvPr>
          <p:cNvPicPr>
            <a:picLocks noGrp="1" noChangeAspect="1"/>
          </p:cNvPicPr>
          <p:nvPr>
            <p:ph idx="1"/>
          </p:nvPr>
        </p:nvPicPr>
        <p:blipFill>
          <a:blip r:embed="rId2"/>
          <a:stretch>
            <a:fillRect/>
          </a:stretch>
        </p:blipFill>
        <p:spPr>
          <a:xfrm>
            <a:off x="246529" y="0"/>
            <a:ext cx="11698941" cy="6613508"/>
          </a:xfrm>
        </p:spPr>
      </p:pic>
    </p:spTree>
    <p:extLst>
      <p:ext uri="{BB962C8B-B14F-4D97-AF65-F5344CB8AC3E}">
        <p14:creationId xmlns:p14="http://schemas.microsoft.com/office/powerpoint/2010/main" val="65506758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A8291-7DFA-A74B-9D74-0785E156CD53}"/>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FF0A80B5-B0FD-EA48-84CC-E3985D42170E}"/>
              </a:ext>
            </a:extLst>
          </p:cNvPr>
          <p:cNvPicPr>
            <a:picLocks noGrp="1" noChangeAspect="1"/>
          </p:cNvPicPr>
          <p:nvPr>
            <p:ph idx="1"/>
          </p:nvPr>
        </p:nvPicPr>
        <p:blipFill>
          <a:blip r:embed="rId2"/>
          <a:stretch>
            <a:fillRect/>
          </a:stretch>
        </p:blipFill>
        <p:spPr>
          <a:xfrm>
            <a:off x="293389" y="488984"/>
            <a:ext cx="11686717" cy="5928930"/>
          </a:xfrm>
        </p:spPr>
      </p:pic>
    </p:spTree>
    <p:extLst>
      <p:ext uri="{BB962C8B-B14F-4D97-AF65-F5344CB8AC3E}">
        <p14:creationId xmlns:p14="http://schemas.microsoft.com/office/powerpoint/2010/main" val="23559836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4C0C7-8CF1-2E45-9C0E-AA6725168054}"/>
              </a:ext>
            </a:extLst>
          </p:cNvPr>
          <p:cNvSpPr>
            <a:spLocks noGrp="1"/>
          </p:cNvSpPr>
          <p:nvPr>
            <p:ph type="title"/>
          </p:nvPr>
        </p:nvSpPr>
        <p:spPr/>
        <p:txBody>
          <a:bodyPr/>
          <a:lstStyle/>
          <a:p>
            <a:endParaRPr lang="en-US"/>
          </a:p>
        </p:txBody>
      </p:sp>
      <p:pic>
        <p:nvPicPr>
          <p:cNvPr id="8" name="Picture 8">
            <a:extLst>
              <a:ext uri="{FF2B5EF4-FFF2-40B4-BE49-F238E27FC236}">
                <a16:creationId xmlns:a16="http://schemas.microsoft.com/office/drawing/2014/main" id="{4B14FC2B-9F0F-9C4E-9467-509FA116FF02}"/>
              </a:ext>
            </a:extLst>
          </p:cNvPr>
          <p:cNvPicPr>
            <a:picLocks noGrp="1" noChangeAspect="1"/>
          </p:cNvPicPr>
          <p:nvPr>
            <p:ph idx="1"/>
          </p:nvPr>
        </p:nvPicPr>
        <p:blipFill>
          <a:blip r:embed="rId2"/>
          <a:stretch>
            <a:fillRect/>
          </a:stretch>
        </p:blipFill>
        <p:spPr>
          <a:xfrm>
            <a:off x="440086" y="-85572"/>
            <a:ext cx="11478898" cy="6809101"/>
          </a:xfrm>
        </p:spPr>
      </p:pic>
    </p:spTree>
    <p:extLst>
      <p:ext uri="{BB962C8B-B14F-4D97-AF65-F5344CB8AC3E}">
        <p14:creationId xmlns:p14="http://schemas.microsoft.com/office/powerpoint/2010/main" val="255376102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53C28-3CD2-294A-A6AE-72F94BDC3519}"/>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EFD0F61F-9CDF-0D49-AC16-975F242955C6}"/>
              </a:ext>
            </a:extLst>
          </p:cNvPr>
          <p:cNvPicPr>
            <a:picLocks noGrp="1" noChangeAspect="1"/>
          </p:cNvPicPr>
          <p:nvPr>
            <p:ph idx="1"/>
          </p:nvPr>
        </p:nvPicPr>
        <p:blipFill>
          <a:blip r:embed="rId2"/>
          <a:stretch>
            <a:fillRect/>
          </a:stretch>
        </p:blipFill>
        <p:spPr>
          <a:xfrm>
            <a:off x="313765" y="262829"/>
            <a:ext cx="11564470" cy="6332342"/>
          </a:xfrm>
        </p:spPr>
      </p:pic>
    </p:spTree>
    <p:extLst>
      <p:ext uri="{BB962C8B-B14F-4D97-AF65-F5344CB8AC3E}">
        <p14:creationId xmlns:p14="http://schemas.microsoft.com/office/powerpoint/2010/main" val="20311011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EDE4B-637E-6948-85DF-24C090E6CEB0}"/>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15AF3CEE-2BA9-7345-ADD8-4979DE21C944}"/>
              </a:ext>
            </a:extLst>
          </p:cNvPr>
          <p:cNvPicPr>
            <a:picLocks noGrp="1" noChangeAspect="1"/>
          </p:cNvPicPr>
          <p:nvPr>
            <p:ph idx="1"/>
          </p:nvPr>
        </p:nvPicPr>
        <p:blipFill>
          <a:blip r:embed="rId2"/>
          <a:stretch>
            <a:fillRect/>
          </a:stretch>
        </p:blipFill>
        <p:spPr>
          <a:xfrm>
            <a:off x="378962" y="0"/>
            <a:ext cx="11307754" cy="6699079"/>
          </a:xfrm>
        </p:spPr>
      </p:pic>
    </p:spTree>
    <p:extLst>
      <p:ext uri="{BB962C8B-B14F-4D97-AF65-F5344CB8AC3E}">
        <p14:creationId xmlns:p14="http://schemas.microsoft.com/office/powerpoint/2010/main" val="2781245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446F0-5052-7B4B-AF61-4A3EC332B79F}"/>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DEDCD775-CA46-4842-BD7B-FE6CC6E1FEDC}"/>
              </a:ext>
            </a:extLst>
          </p:cNvPr>
          <p:cNvPicPr>
            <a:picLocks noGrp="1" noChangeAspect="1"/>
          </p:cNvPicPr>
          <p:nvPr>
            <p:ph idx="1"/>
          </p:nvPr>
        </p:nvPicPr>
        <p:blipFill>
          <a:blip r:embed="rId2"/>
          <a:stretch>
            <a:fillRect/>
          </a:stretch>
        </p:blipFill>
        <p:spPr>
          <a:xfrm>
            <a:off x="415636" y="476759"/>
            <a:ext cx="11417776" cy="5941155"/>
          </a:xfrm>
        </p:spPr>
      </p:pic>
    </p:spTree>
    <p:extLst>
      <p:ext uri="{BB962C8B-B14F-4D97-AF65-F5344CB8AC3E}">
        <p14:creationId xmlns:p14="http://schemas.microsoft.com/office/powerpoint/2010/main" val="176817815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22648-9DBE-604B-9F49-16C912C2D704}"/>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5B53548E-C9B5-4648-B158-31E3D4214708}"/>
              </a:ext>
            </a:extLst>
          </p:cNvPr>
          <p:cNvPicPr>
            <a:picLocks noGrp="1" noChangeAspect="1"/>
          </p:cNvPicPr>
          <p:nvPr>
            <p:ph idx="1"/>
          </p:nvPr>
        </p:nvPicPr>
        <p:blipFill>
          <a:blip r:embed="rId2"/>
          <a:stretch>
            <a:fillRect/>
          </a:stretch>
        </p:blipFill>
        <p:spPr>
          <a:xfrm>
            <a:off x="256717" y="207819"/>
            <a:ext cx="11405551" cy="6552384"/>
          </a:xfrm>
        </p:spPr>
      </p:pic>
    </p:spTree>
    <p:extLst>
      <p:ext uri="{BB962C8B-B14F-4D97-AF65-F5344CB8AC3E}">
        <p14:creationId xmlns:p14="http://schemas.microsoft.com/office/powerpoint/2010/main" val="315298218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59B65-A130-1C4A-9121-CBC37E9A96BF}"/>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9553402C-F0A8-3D40-AC65-5B0D89A05B3E}"/>
              </a:ext>
            </a:extLst>
          </p:cNvPr>
          <p:cNvPicPr>
            <a:picLocks noGrp="1" noChangeAspect="1"/>
          </p:cNvPicPr>
          <p:nvPr>
            <p:ph idx="1"/>
          </p:nvPr>
        </p:nvPicPr>
        <p:blipFill>
          <a:blip r:embed="rId2"/>
          <a:stretch>
            <a:fillRect/>
          </a:stretch>
        </p:blipFill>
        <p:spPr>
          <a:xfrm>
            <a:off x="317841" y="488984"/>
            <a:ext cx="11319978" cy="5831134"/>
          </a:xfrm>
        </p:spPr>
      </p:pic>
    </p:spTree>
    <p:extLst>
      <p:ext uri="{BB962C8B-B14F-4D97-AF65-F5344CB8AC3E}">
        <p14:creationId xmlns:p14="http://schemas.microsoft.com/office/powerpoint/2010/main" val="42775410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7892A-2CC8-DE4C-835F-95B2ADA78764}"/>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5EE53572-6EA0-C445-B9FD-E22AB4B29373}"/>
              </a:ext>
            </a:extLst>
          </p:cNvPr>
          <p:cNvPicPr>
            <a:picLocks noGrp="1" noChangeAspect="1"/>
          </p:cNvPicPr>
          <p:nvPr>
            <p:ph idx="1"/>
          </p:nvPr>
        </p:nvPicPr>
        <p:blipFill>
          <a:blip r:embed="rId2"/>
          <a:stretch>
            <a:fillRect/>
          </a:stretch>
        </p:blipFill>
        <p:spPr>
          <a:xfrm>
            <a:off x="525658" y="415636"/>
            <a:ext cx="11258855" cy="5990054"/>
          </a:xfrm>
        </p:spPr>
      </p:pic>
    </p:spTree>
    <p:extLst>
      <p:ext uri="{BB962C8B-B14F-4D97-AF65-F5344CB8AC3E}">
        <p14:creationId xmlns:p14="http://schemas.microsoft.com/office/powerpoint/2010/main" val="333698381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2F1A3-730A-EF46-84D5-45F32B5A12F3}"/>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F932B735-2792-9242-A0AF-724B2BE86482}"/>
              </a:ext>
            </a:extLst>
          </p:cNvPr>
          <p:cNvPicPr>
            <a:picLocks noGrp="1" noChangeAspect="1"/>
          </p:cNvPicPr>
          <p:nvPr>
            <p:ph idx="1"/>
          </p:nvPr>
        </p:nvPicPr>
        <p:blipFill>
          <a:blip r:embed="rId2"/>
          <a:stretch>
            <a:fillRect/>
          </a:stretch>
        </p:blipFill>
        <p:spPr>
          <a:xfrm>
            <a:off x="122247" y="476759"/>
            <a:ext cx="11747840" cy="6148974"/>
          </a:xfrm>
        </p:spPr>
      </p:pic>
    </p:spTree>
    <p:extLst>
      <p:ext uri="{BB962C8B-B14F-4D97-AF65-F5344CB8AC3E}">
        <p14:creationId xmlns:p14="http://schemas.microsoft.com/office/powerpoint/2010/main" val="34252459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E7D45-4924-D74F-92E4-AE56FD38545B}"/>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D5505210-EC92-0141-94FB-BCC245718999}"/>
              </a:ext>
            </a:extLst>
          </p:cNvPr>
          <p:cNvPicPr>
            <a:picLocks noGrp="1" noChangeAspect="1"/>
          </p:cNvPicPr>
          <p:nvPr>
            <p:ph idx="1"/>
          </p:nvPr>
        </p:nvPicPr>
        <p:blipFill>
          <a:blip r:embed="rId2"/>
          <a:stretch>
            <a:fillRect/>
          </a:stretch>
        </p:blipFill>
        <p:spPr>
          <a:xfrm>
            <a:off x="350438" y="158920"/>
            <a:ext cx="11491123" cy="6148972"/>
          </a:xfrm>
        </p:spPr>
      </p:pic>
    </p:spTree>
    <p:extLst>
      <p:ext uri="{BB962C8B-B14F-4D97-AF65-F5344CB8AC3E}">
        <p14:creationId xmlns:p14="http://schemas.microsoft.com/office/powerpoint/2010/main" val="102677079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8EB7C-C18C-B74D-AD27-363A6555D291}"/>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F5423DDD-1CD0-EA4C-B4F0-024366B025E4}"/>
              </a:ext>
            </a:extLst>
          </p:cNvPr>
          <p:cNvPicPr>
            <a:picLocks noGrp="1" noChangeAspect="1"/>
          </p:cNvPicPr>
          <p:nvPr>
            <p:ph idx="1"/>
          </p:nvPr>
        </p:nvPicPr>
        <p:blipFill>
          <a:blip r:embed="rId2"/>
          <a:stretch>
            <a:fillRect/>
          </a:stretch>
        </p:blipFill>
        <p:spPr>
          <a:xfrm>
            <a:off x="0" y="1"/>
            <a:ext cx="12191999" cy="6858000"/>
          </a:xfrm>
        </p:spPr>
      </p:pic>
    </p:spTree>
    <p:extLst>
      <p:ext uri="{BB962C8B-B14F-4D97-AF65-F5344CB8AC3E}">
        <p14:creationId xmlns:p14="http://schemas.microsoft.com/office/powerpoint/2010/main" val="185500812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32D3A-5829-2D4B-827D-53106ED3B96F}"/>
              </a:ext>
            </a:extLst>
          </p:cNvPr>
          <p:cNvSpPr>
            <a:spLocks noGrp="1"/>
          </p:cNvSpPr>
          <p:nvPr>
            <p:ph type="title"/>
          </p:nvPr>
        </p:nvSpPr>
        <p:spPr/>
        <p:txBody>
          <a:bodyPr/>
          <a:lstStyle/>
          <a:p>
            <a:endParaRPr lang="en-US"/>
          </a:p>
        </p:txBody>
      </p:sp>
      <p:pic>
        <p:nvPicPr>
          <p:cNvPr id="6" name="Picture 6">
            <a:extLst>
              <a:ext uri="{FF2B5EF4-FFF2-40B4-BE49-F238E27FC236}">
                <a16:creationId xmlns:a16="http://schemas.microsoft.com/office/drawing/2014/main" id="{D35EA531-0702-6748-88C1-A44F0DBFA6B5}"/>
              </a:ext>
            </a:extLst>
          </p:cNvPr>
          <p:cNvPicPr>
            <a:picLocks noGrp="1" noChangeAspect="1"/>
          </p:cNvPicPr>
          <p:nvPr>
            <p:ph idx="1"/>
          </p:nvPr>
        </p:nvPicPr>
        <p:blipFill>
          <a:blip r:embed="rId2"/>
          <a:stretch>
            <a:fillRect/>
          </a:stretch>
        </p:blipFill>
        <p:spPr>
          <a:xfrm>
            <a:off x="40748" y="0"/>
            <a:ext cx="12151252" cy="6601283"/>
          </a:xfrm>
        </p:spPr>
      </p:pic>
    </p:spTree>
    <p:extLst>
      <p:ext uri="{BB962C8B-B14F-4D97-AF65-F5344CB8AC3E}">
        <p14:creationId xmlns:p14="http://schemas.microsoft.com/office/powerpoint/2010/main" val="99950918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51D84-9280-CE48-8489-940B9B8E427C}"/>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C6A2EBD0-42B9-4C4D-9CDE-2F219C079516}"/>
              </a:ext>
            </a:extLst>
          </p:cNvPr>
          <p:cNvPicPr>
            <a:picLocks noGrp="1" noChangeAspect="1"/>
          </p:cNvPicPr>
          <p:nvPr>
            <p:ph idx="1"/>
          </p:nvPr>
        </p:nvPicPr>
        <p:blipFill>
          <a:blip r:embed="rId2"/>
          <a:stretch>
            <a:fillRect/>
          </a:stretch>
        </p:blipFill>
        <p:spPr>
          <a:xfrm>
            <a:off x="220042" y="1"/>
            <a:ext cx="11971957" cy="6760202"/>
          </a:xfrm>
        </p:spPr>
      </p:pic>
    </p:spTree>
    <p:extLst>
      <p:ext uri="{BB962C8B-B14F-4D97-AF65-F5344CB8AC3E}">
        <p14:creationId xmlns:p14="http://schemas.microsoft.com/office/powerpoint/2010/main" val="63991190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60EE4-5B84-4C46-A249-A8977754143E}"/>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F694D4E8-8583-8740-99A6-7F4B69F9B3F2}"/>
              </a:ext>
            </a:extLst>
          </p:cNvPr>
          <p:cNvPicPr>
            <a:picLocks noGrp="1" noChangeAspect="1"/>
          </p:cNvPicPr>
          <p:nvPr>
            <p:ph idx="1"/>
          </p:nvPr>
        </p:nvPicPr>
        <p:blipFill>
          <a:blip r:embed="rId2"/>
          <a:stretch>
            <a:fillRect/>
          </a:stretch>
        </p:blipFill>
        <p:spPr>
          <a:xfrm>
            <a:off x="158920" y="-244491"/>
            <a:ext cx="12033080" cy="7236962"/>
          </a:xfrm>
        </p:spPr>
      </p:pic>
    </p:spTree>
    <p:extLst>
      <p:ext uri="{BB962C8B-B14F-4D97-AF65-F5344CB8AC3E}">
        <p14:creationId xmlns:p14="http://schemas.microsoft.com/office/powerpoint/2010/main" val="301544872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8C815-940F-0448-8301-92F40648DF02}"/>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D35366DA-F64A-2F46-9637-9DFAAB532EB6}"/>
              </a:ext>
            </a:extLst>
          </p:cNvPr>
          <p:cNvPicPr>
            <a:picLocks noGrp="1" noChangeAspect="1"/>
          </p:cNvPicPr>
          <p:nvPr>
            <p:ph idx="1"/>
          </p:nvPr>
        </p:nvPicPr>
        <p:blipFill>
          <a:blip r:embed="rId2"/>
          <a:stretch>
            <a:fillRect/>
          </a:stretch>
        </p:blipFill>
        <p:spPr>
          <a:xfrm>
            <a:off x="207818" y="195594"/>
            <a:ext cx="11870085" cy="6662406"/>
          </a:xfrm>
        </p:spPr>
      </p:pic>
    </p:spTree>
    <p:extLst>
      <p:ext uri="{BB962C8B-B14F-4D97-AF65-F5344CB8AC3E}">
        <p14:creationId xmlns:p14="http://schemas.microsoft.com/office/powerpoint/2010/main" val="16982842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09E67-5BCC-3843-B9C4-5F334AE3F8DA}"/>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D9249FAE-DA25-424C-A760-29638A4FAC02}"/>
              </a:ext>
            </a:extLst>
          </p:cNvPr>
          <p:cNvPicPr>
            <a:picLocks noGrp="1" noChangeAspect="1"/>
          </p:cNvPicPr>
          <p:nvPr>
            <p:ph idx="1"/>
          </p:nvPr>
        </p:nvPicPr>
        <p:blipFill>
          <a:blip r:embed="rId2"/>
          <a:stretch>
            <a:fillRect/>
          </a:stretch>
        </p:blipFill>
        <p:spPr>
          <a:xfrm>
            <a:off x="0" y="0"/>
            <a:ext cx="12065679" cy="6858000"/>
          </a:xfrm>
        </p:spPr>
      </p:pic>
    </p:spTree>
    <p:extLst>
      <p:ext uri="{BB962C8B-B14F-4D97-AF65-F5344CB8AC3E}">
        <p14:creationId xmlns:p14="http://schemas.microsoft.com/office/powerpoint/2010/main" val="347352318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2CA26-B5C2-4B4A-9E1A-F330E52271EF}"/>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00B262FE-9DFD-3140-870B-1ABACACC979D}"/>
              </a:ext>
            </a:extLst>
          </p:cNvPr>
          <p:cNvPicPr>
            <a:picLocks noGrp="1" noChangeAspect="1"/>
          </p:cNvPicPr>
          <p:nvPr>
            <p:ph idx="1"/>
          </p:nvPr>
        </p:nvPicPr>
        <p:blipFill>
          <a:blip r:embed="rId2"/>
          <a:stretch>
            <a:fillRect/>
          </a:stretch>
        </p:blipFill>
        <p:spPr>
          <a:xfrm>
            <a:off x="403412" y="452310"/>
            <a:ext cx="11540021" cy="6075626"/>
          </a:xfrm>
        </p:spPr>
      </p:pic>
    </p:spTree>
    <p:extLst>
      <p:ext uri="{BB962C8B-B14F-4D97-AF65-F5344CB8AC3E}">
        <p14:creationId xmlns:p14="http://schemas.microsoft.com/office/powerpoint/2010/main" val="393346871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C71FD-2E5D-B541-AFCB-E1758A56B0D4}"/>
              </a:ext>
            </a:extLst>
          </p:cNvPr>
          <p:cNvSpPr>
            <a:spLocks noGrp="1"/>
          </p:cNvSpPr>
          <p:nvPr>
            <p:ph type="title"/>
          </p:nvPr>
        </p:nvSpPr>
        <p:spPr/>
        <p:txBody>
          <a:bodyPr/>
          <a:lstStyle/>
          <a:p>
            <a:r>
              <a:rPr lang="en-GB" b="1" i="1">
                <a:solidFill>
                  <a:srgbClr val="FFFF00"/>
                </a:solidFill>
              </a:rPr>
              <a:t>GIFTS SCHOOL IN THE MONTH OF NOVEMBER</a:t>
            </a:r>
            <a:endParaRPr lang="en-US" b="1" i="1">
              <a:solidFill>
                <a:srgbClr val="FFFF00"/>
              </a:solidFill>
            </a:endParaRPr>
          </a:p>
        </p:txBody>
      </p:sp>
      <p:sp>
        <p:nvSpPr>
          <p:cNvPr id="3" name="Content Placeholder 2">
            <a:extLst>
              <a:ext uri="{FF2B5EF4-FFF2-40B4-BE49-F238E27FC236}">
                <a16:creationId xmlns:a16="http://schemas.microsoft.com/office/drawing/2014/main" id="{BE584377-12B2-6240-B560-ADC748E196B7}"/>
              </a:ext>
            </a:extLst>
          </p:cNvPr>
          <p:cNvSpPr>
            <a:spLocks noGrp="1"/>
          </p:cNvSpPr>
          <p:nvPr>
            <p:ph idx="1"/>
          </p:nvPr>
        </p:nvSpPr>
        <p:spPr/>
        <p:txBody>
          <a:bodyPr>
            <a:normAutofit/>
          </a:bodyPr>
          <a:lstStyle/>
          <a:p>
            <a:r>
              <a:rPr lang="en-GB" sz="3200" b="1" i="1">
                <a:solidFill>
                  <a:schemeClr val="accent1"/>
                </a:solidFill>
              </a:rPr>
              <a:t>family Building – 27 October to 6 November</a:t>
            </a:r>
          </a:p>
          <a:p>
            <a:r>
              <a:rPr lang="en-GB" sz="3200" b="1" i="1">
                <a:solidFill>
                  <a:schemeClr val="accent1"/>
                </a:solidFill>
              </a:rPr>
              <a:t>Hospitality Gift School  -  9.11.21 </a:t>
            </a:r>
          </a:p>
          <a:p>
            <a:endParaRPr lang="en-GB" sz="2400" b="1" i="1">
              <a:solidFill>
                <a:schemeClr val="accent1"/>
              </a:solidFill>
            </a:endParaRPr>
          </a:p>
          <a:p>
            <a:endParaRPr lang="en-US" sz="2400" b="1" i="1">
              <a:solidFill>
                <a:schemeClr val="accent1"/>
              </a:solidFill>
            </a:endParaRPr>
          </a:p>
        </p:txBody>
      </p:sp>
    </p:spTree>
    <p:extLst>
      <p:ext uri="{BB962C8B-B14F-4D97-AF65-F5344CB8AC3E}">
        <p14:creationId xmlns:p14="http://schemas.microsoft.com/office/powerpoint/2010/main" val="121822971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61D1C-C1EC-0945-893B-E42573B8B115}"/>
              </a:ext>
            </a:extLst>
          </p:cNvPr>
          <p:cNvSpPr>
            <a:spLocks noGrp="1"/>
          </p:cNvSpPr>
          <p:nvPr>
            <p:ph type="title"/>
          </p:nvPr>
        </p:nvSpPr>
        <p:spPr/>
        <p:txBody>
          <a:bodyPr/>
          <a:lstStyle/>
          <a:p>
            <a:r>
              <a:rPr lang="en-GB" b="1" i="1" u="sng">
                <a:solidFill>
                  <a:srgbClr val="92D050"/>
                </a:solidFill>
              </a:rPr>
              <a:t>Troop churches</a:t>
            </a:r>
            <a:endParaRPr lang="en-US" b="1" i="1" u="sng">
              <a:solidFill>
                <a:srgbClr val="92D050"/>
              </a:solidFill>
            </a:endParaRPr>
          </a:p>
        </p:txBody>
      </p:sp>
      <p:sp>
        <p:nvSpPr>
          <p:cNvPr id="3" name="Content Placeholder 2">
            <a:extLst>
              <a:ext uri="{FF2B5EF4-FFF2-40B4-BE49-F238E27FC236}">
                <a16:creationId xmlns:a16="http://schemas.microsoft.com/office/drawing/2014/main" id="{DECBA455-9E82-B047-8535-5B59C75EF0E7}"/>
              </a:ext>
            </a:extLst>
          </p:cNvPr>
          <p:cNvSpPr>
            <a:spLocks noGrp="1"/>
          </p:cNvSpPr>
          <p:nvPr>
            <p:ph idx="1"/>
          </p:nvPr>
        </p:nvSpPr>
        <p:spPr/>
        <p:txBody>
          <a:bodyPr>
            <a:normAutofit/>
          </a:bodyPr>
          <a:lstStyle/>
          <a:p>
            <a:r>
              <a:rPr lang="en-GB" sz="3200" b="1" i="1">
                <a:solidFill>
                  <a:srgbClr val="0070C0"/>
                </a:solidFill>
              </a:rPr>
              <a:t>Offline Troop church Continues... </a:t>
            </a:r>
          </a:p>
          <a:p>
            <a:r>
              <a:rPr lang="en-GB" sz="3200" b="1" i="1">
                <a:solidFill>
                  <a:srgbClr val="0070C0"/>
                </a:solidFill>
              </a:rPr>
              <a:t>Imannuel troop church leader piya with 10 members. </a:t>
            </a:r>
          </a:p>
          <a:p>
            <a:r>
              <a:rPr lang="en-GB" sz="3200" b="1" i="1">
                <a:solidFill>
                  <a:srgbClr val="0070C0"/>
                </a:solidFill>
              </a:rPr>
              <a:t>Elisha troop church leader jyoti with 8 members. </a:t>
            </a:r>
            <a:endParaRPr lang="en-US" sz="3200" b="1" i="1">
              <a:solidFill>
                <a:srgbClr val="0070C0"/>
              </a:solidFill>
            </a:endParaRPr>
          </a:p>
        </p:txBody>
      </p:sp>
    </p:spTree>
    <p:extLst>
      <p:ext uri="{BB962C8B-B14F-4D97-AF65-F5344CB8AC3E}">
        <p14:creationId xmlns:p14="http://schemas.microsoft.com/office/powerpoint/2010/main" val="242056981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45031-7327-9046-9641-AB536E52857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CCFD7FA-FD71-CC41-8896-115DACE3A558}"/>
              </a:ext>
            </a:extLst>
          </p:cNvPr>
          <p:cNvSpPr>
            <a:spLocks noGrp="1"/>
          </p:cNvSpPr>
          <p:nvPr>
            <p:ph idx="1"/>
          </p:nvPr>
        </p:nvSpPr>
        <p:spPr/>
        <p:txBody>
          <a:bodyPr>
            <a:normAutofit lnSpcReduction="10000"/>
          </a:bodyPr>
          <a:lstStyle/>
          <a:p>
            <a:pPr marL="0" indent="0">
              <a:buNone/>
            </a:pPr>
            <a:r>
              <a:rPr lang="en-GB" sz="3200" b="1" i="1">
                <a:solidFill>
                  <a:srgbClr val="002060"/>
                </a:solidFill>
              </a:rPr>
              <a:t>Morning worship Daily</a:t>
            </a:r>
          </a:p>
          <a:p>
            <a:pPr marL="0" indent="0">
              <a:buNone/>
            </a:pPr>
            <a:r>
              <a:rPr lang="en-GB" sz="3200" b="1" i="1">
                <a:solidFill>
                  <a:srgbClr val="002060"/>
                </a:solidFill>
              </a:rPr>
              <a:t>Night prayer 19.11.21</a:t>
            </a:r>
          </a:p>
          <a:p>
            <a:pPr marL="0" indent="0">
              <a:buNone/>
            </a:pPr>
            <a:r>
              <a:rPr lang="en-GB" sz="3200" b="1" i="1">
                <a:solidFill>
                  <a:srgbClr val="002060"/>
                </a:solidFill>
              </a:rPr>
              <a:t>Troop church online conducted in the month of November. </a:t>
            </a:r>
          </a:p>
          <a:p>
            <a:pPr marL="0" indent="0">
              <a:buNone/>
            </a:pPr>
            <a:r>
              <a:rPr lang="en-GB" sz="3200" b="1" i="1">
                <a:solidFill>
                  <a:srgbClr val="002060"/>
                </a:solidFill>
              </a:rPr>
              <a:t>Coordinator prayer everyday 4.30 am. </a:t>
            </a:r>
          </a:p>
          <a:p>
            <a:pPr marL="0" indent="0">
              <a:buNone/>
            </a:pPr>
            <a:r>
              <a:rPr lang="en-GB" sz="3200" b="1" i="1">
                <a:solidFill>
                  <a:srgbClr val="002060"/>
                </a:solidFill>
              </a:rPr>
              <a:t>24 hours worship online prayer every Friday. </a:t>
            </a:r>
          </a:p>
          <a:p>
            <a:pPr marL="0" indent="0">
              <a:buNone/>
            </a:pPr>
            <a:endParaRPr lang="en-US" sz="2400" b="1" i="1">
              <a:solidFill>
                <a:srgbClr val="0070C0"/>
              </a:solidFill>
            </a:endParaRPr>
          </a:p>
        </p:txBody>
      </p:sp>
    </p:spTree>
    <p:extLst>
      <p:ext uri="{BB962C8B-B14F-4D97-AF65-F5344CB8AC3E}">
        <p14:creationId xmlns:p14="http://schemas.microsoft.com/office/powerpoint/2010/main" val="311805308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F38BA-F884-AC40-AC47-CDEE0E11832C}"/>
              </a:ext>
            </a:extLst>
          </p:cNvPr>
          <p:cNvSpPr>
            <a:spLocks noGrp="1"/>
          </p:cNvSpPr>
          <p:nvPr>
            <p:ph type="title"/>
          </p:nvPr>
        </p:nvSpPr>
        <p:spPr/>
        <p:txBody>
          <a:bodyPr/>
          <a:lstStyle/>
          <a:p>
            <a:r>
              <a:rPr lang="en-GB" b="1" i="1">
                <a:solidFill>
                  <a:srgbClr val="FFFF00"/>
                </a:solidFill>
              </a:rPr>
              <a:t>TESTIMONY</a:t>
            </a:r>
            <a:endParaRPr lang="en-US" b="1" i="1">
              <a:solidFill>
                <a:srgbClr val="FFFF00"/>
              </a:solidFill>
            </a:endParaRPr>
          </a:p>
        </p:txBody>
      </p:sp>
      <p:sp>
        <p:nvSpPr>
          <p:cNvPr id="3" name="Content Placeholder 2">
            <a:extLst>
              <a:ext uri="{FF2B5EF4-FFF2-40B4-BE49-F238E27FC236}">
                <a16:creationId xmlns:a16="http://schemas.microsoft.com/office/drawing/2014/main" id="{68B1F338-6F7F-814F-A11F-5B40360BA5C1}"/>
              </a:ext>
            </a:extLst>
          </p:cNvPr>
          <p:cNvSpPr>
            <a:spLocks noGrp="1"/>
          </p:cNvSpPr>
          <p:nvPr>
            <p:ph idx="1"/>
          </p:nvPr>
        </p:nvSpPr>
        <p:spPr/>
        <p:txBody>
          <a:bodyPr>
            <a:normAutofit fontScale="92500"/>
          </a:bodyPr>
          <a:lstStyle/>
          <a:p>
            <a:pPr marL="0" indent="0">
              <a:buNone/>
            </a:pPr>
            <a:r>
              <a:rPr lang="en-GB" sz="2400" b="1">
                <a:solidFill>
                  <a:schemeClr val="accent2">
                    <a:lumMod val="75000"/>
                  </a:schemeClr>
                </a:solidFill>
              </a:rPr>
              <a:t>Sister Sangeeta from Haryana team - As she was conducting troop church but due to less members, it looked like it was failing but still by Gods grace we change the timings and the Lord help us to complete the troop church with 8 members. </a:t>
            </a:r>
          </a:p>
          <a:p>
            <a:pPr marL="0" indent="0">
              <a:buNone/>
            </a:pPr>
            <a:r>
              <a:rPr lang="en-GB" sz="2400" b="1">
                <a:solidFill>
                  <a:schemeClr val="accent2">
                    <a:lumMod val="75000"/>
                  </a:schemeClr>
                </a:solidFill>
              </a:rPr>
              <a:t>I was in my hometown, my husband was trying to get us the tickets but due to the last moment problem and flight tickets were expensive too,  But when we prayer in my place with family prayer God made it possible then and there Train tickets got booked, we were able to come back home. </a:t>
            </a:r>
            <a:endParaRPr lang="en-US" sz="2400" b="1">
              <a:solidFill>
                <a:schemeClr val="accent2">
                  <a:lumMod val="75000"/>
                </a:schemeClr>
              </a:solidFill>
            </a:endParaRPr>
          </a:p>
        </p:txBody>
      </p:sp>
    </p:spTree>
    <p:extLst>
      <p:ext uri="{BB962C8B-B14F-4D97-AF65-F5344CB8AC3E}">
        <p14:creationId xmlns:p14="http://schemas.microsoft.com/office/powerpoint/2010/main" val="10284104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CA9F9-D30C-B946-A9A9-DA7EA867C12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AAD45B3-4902-A548-8294-88A547B4220B}"/>
              </a:ext>
            </a:extLst>
          </p:cNvPr>
          <p:cNvSpPr>
            <a:spLocks noGrp="1"/>
          </p:cNvSpPr>
          <p:nvPr>
            <p:ph idx="1"/>
          </p:nvPr>
        </p:nvSpPr>
        <p:spPr/>
        <p:txBody>
          <a:bodyPr>
            <a:normAutofit lnSpcReduction="10000"/>
          </a:bodyPr>
          <a:lstStyle/>
          <a:p>
            <a:r>
              <a:rPr lang="en-GB" sz="2400" b="1">
                <a:solidFill>
                  <a:schemeClr val="accent1"/>
                </a:solidFill>
              </a:rPr>
              <a:t>Kamlesh kalra – once she prayed for the lady back in March 21,when she was working in her small tailor shop . She prayed over her to concieved a child. As last 9 years, she could not conceived. The prayed have been answered ,  she delivered a child. </a:t>
            </a:r>
          </a:p>
          <a:p>
            <a:r>
              <a:rPr lang="en-GB" sz="2400" b="1">
                <a:solidFill>
                  <a:schemeClr val="accent1"/>
                </a:solidFill>
              </a:rPr>
              <a:t>Vanitha – During morning prayer and worship she prayed with the team for banglore rain. As it was continues raining in banglore. The very next day it was stopped. </a:t>
            </a:r>
            <a:endParaRPr lang="en-US" sz="2400" b="1">
              <a:solidFill>
                <a:schemeClr val="accent1"/>
              </a:solidFill>
            </a:endParaRPr>
          </a:p>
        </p:txBody>
      </p:sp>
    </p:spTree>
    <p:extLst>
      <p:ext uri="{BB962C8B-B14F-4D97-AF65-F5344CB8AC3E}">
        <p14:creationId xmlns:p14="http://schemas.microsoft.com/office/powerpoint/2010/main" val="132388942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41085-3C4A-E642-80F3-C70214353BC6}"/>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69A77804-50D9-F949-BDCB-03D08FDA7C5A}"/>
              </a:ext>
            </a:extLst>
          </p:cNvPr>
          <p:cNvPicPr>
            <a:picLocks noGrp="1" noChangeAspect="1"/>
          </p:cNvPicPr>
          <p:nvPr>
            <p:ph idx="1"/>
          </p:nvPr>
        </p:nvPicPr>
        <p:blipFill>
          <a:blip r:embed="rId2"/>
          <a:stretch>
            <a:fillRect/>
          </a:stretch>
        </p:blipFill>
        <p:spPr>
          <a:xfrm>
            <a:off x="440086" y="501209"/>
            <a:ext cx="11637818" cy="5965604"/>
          </a:xfrm>
        </p:spPr>
      </p:pic>
    </p:spTree>
    <p:extLst>
      <p:ext uri="{BB962C8B-B14F-4D97-AF65-F5344CB8AC3E}">
        <p14:creationId xmlns:p14="http://schemas.microsoft.com/office/powerpoint/2010/main" val="56713742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873C1-A648-F04B-8C89-0615F6B790DB}"/>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5BC57B34-85CA-A24E-A30C-0543E324179D}"/>
              </a:ext>
            </a:extLst>
          </p:cNvPr>
          <p:cNvPicPr>
            <a:picLocks noGrp="1" noChangeAspect="1"/>
          </p:cNvPicPr>
          <p:nvPr>
            <p:ph idx="1"/>
          </p:nvPr>
        </p:nvPicPr>
        <p:blipFill>
          <a:blip r:embed="rId2"/>
          <a:stretch>
            <a:fillRect/>
          </a:stretch>
        </p:blipFill>
        <p:spPr>
          <a:xfrm>
            <a:off x="232267" y="195595"/>
            <a:ext cx="11662268" cy="6417914"/>
          </a:xfrm>
        </p:spPr>
      </p:pic>
    </p:spTree>
    <p:extLst>
      <p:ext uri="{BB962C8B-B14F-4D97-AF65-F5344CB8AC3E}">
        <p14:creationId xmlns:p14="http://schemas.microsoft.com/office/powerpoint/2010/main" val="157347165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99CDB-FE01-844F-8AAF-EC657E05106F}"/>
              </a:ext>
            </a:extLst>
          </p:cNvPr>
          <p:cNvSpPr>
            <a:spLocks noGrp="1"/>
          </p:cNvSpPr>
          <p:nvPr>
            <p:ph type="title"/>
          </p:nvPr>
        </p:nvSpPr>
        <p:spPr/>
        <p:txBody>
          <a:bodyPr/>
          <a:lstStyle/>
          <a:p>
            <a:r>
              <a:rPr lang="en-GB" b="1" i="1" u="sng">
                <a:solidFill>
                  <a:srgbClr val="FFFF00"/>
                </a:solidFill>
              </a:rPr>
              <a:t>TROOP CHURCH IN PUNJAB, MaLLot</a:t>
            </a:r>
            <a:endParaRPr lang="en-US" b="1" i="1" u="sng">
              <a:solidFill>
                <a:srgbClr val="FFFF00"/>
              </a:solidFill>
            </a:endParaRPr>
          </a:p>
        </p:txBody>
      </p:sp>
      <p:sp>
        <p:nvSpPr>
          <p:cNvPr id="3" name="Content Placeholder 2">
            <a:extLst>
              <a:ext uri="{FF2B5EF4-FFF2-40B4-BE49-F238E27FC236}">
                <a16:creationId xmlns:a16="http://schemas.microsoft.com/office/drawing/2014/main" id="{04373F57-140C-4449-825A-817D7D66E401}"/>
              </a:ext>
            </a:extLst>
          </p:cNvPr>
          <p:cNvSpPr>
            <a:spLocks noGrp="1"/>
          </p:cNvSpPr>
          <p:nvPr>
            <p:ph idx="1"/>
          </p:nvPr>
        </p:nvSpPr>
        <p:spPr>
          <a:xfrm>
            <a:off x="1154954" y="2603499"/>
            <a:ext cx="8825659" cy="3863313"/>
          </a:xfrm>
        </p:spPr>
        <p:txBody>
          <a:bodyPr>
            <a:normAutofit fontScale="92500"/>
          </a:bodyPr>
          <a:lstStyle/>
          <a:p>
            <a:r>
              <a:rPr lang="en-GB" sz="2400" b="1" i="1" u="sng">
                <a:solidFill>
                  <a:schemeClr val="accent1">
                    <a:lumMod val="75000"/>
                  </a:schemeClr>
                </a:solidFill>
              </a:rPr>
              <a:t>MOSA TROOP CHURCH         ( Total members are 4) </a:t>
            </a:r>
          </a:p>
          <a:p>
            <a:r>
              <a:rPr lang="en-GB" sz="2400" b="1" i="1" u="sng">
                <a:solidFill>
                  <a:schemeClr val="accent1">
                    <a:lumMod val="75000"/>
                  </a:schemeClr>
                </a:solidFill>
              </a:rPr>
              <a:t>YEJIKAL TROOP CHURCH      (Total members are 5)       </a:t>
            </a:r>
          </a:p>
          <a:p>
            <a:r>
              <a:rPr lang="en-GB" sz="2400" b="1" i="1" u="sng">
                <a:solidFill>
                  <a:schemeClr val="accent1">
                    <a:lumMod val="75000"/>
                  </a:schemeClr>
                </a:solidFill>
              </a:rPr>
              <a:t>MICAH TROOP  CHURCH    (Total members are 4 ) </a:t>
            </a:r>
          </a:p>
          <a:p>
            <a:endParaRPr lang="en-GB" sz="2400" b="1" i="1" u="sng">
              <a:solidFill>
                <a:schemeClr val="accent1">
                  <a:lumMod val="75000"/>
                </a:schemeClr>
              </a:solidFill>
            </a:endParaRPr>
          </a:p>
          <a:p>
            <a:r>
              <a:rPr lang="en-GB" sz="2400" b="1" i="1" u="sng">
                <a:solidFill>
                  <a:schemeClr val="accent1">
                    <a:lumMod val="75000"/>
                  </a:schemeClr>
                </a:solidFill>
              </a:rPr>
              <a:t>Morning   prayer 5.30 am to 7 am</a:t>
            </a:r>
          </a:p>
          <a:p>
            <a:r>
              <a:rPr lang="en-GB" sz="2400" b="1" i="1" u="sng">
                <a:solidFill>
                  <a:schemeClr val="accent1">
                    <a:lumMod val="75000"/>
                  </a:schemeClr>
                </a:solidFill>
              </a:rPr>
              <a:t>Offine work is more than online work</a:t>
            </a:r>
          </a:p>
          <a:p>
            <a:r>
              <a:rPr lang="en-GB" sz="2400" b="1" i="1" u="sng">
                <a:solidFill>
                  <a:schemeClr val="accent1">
                    <a:lumMod val="75000"/>
                  </a:schemeClr>
                </a:solidFill>
              </a:rPr>
              <a:t>No Gifts school</a:t>
            </a:r>
          </a:p>
          <a:p>
            <a:r>
              <a:rPr lang="en-GB" sz="2400" b="1" i="1" u="sng">
                <a:solidFill>
                  <a:schemeClr val="accent1">
                    <a:lumMod val="75000"/>
                  </a:schemeClr>
                </a:solidFill>
              </a:rPr>
              <a:t>Testimonies  are healings and deliverance from evil spirit. </a:t>
            </a:r>
          </a:p>
          <a:p>
            <a:endParaRPr lang="en-GB" sz="2400" b="1" i="1" u="sng">
              <a:solidFill>
                <a:schemeClr val="accent1">
                  <a:lumMod val="75000"/>
                </a:schemeClr>
              </a:solidFill>
            </a:endParaRPr>
          </a:p>
          <a:p>
            <a:endParaRPr lang="en-GB" sz="2400" b="1" i="1" u="sng">
              <a:solidFill>
                <a:schemeClr val="accent1">
                  <a:lumMod val="75000"/>
                </a:schemeClr>
              </a:solidFill>
            </a:endParaRPr>
          </a:p>
          <a:p>
            <a:endParaRPr lang="en-US"/>
          </a:p>
        </p:txBody>
      </p:sp>
    </p:spTree>
    <p:extLst>
      <p:ext uri="{BB962C8B-B14F-4D97-AF65-F5344CB8AC3E}">
        <p14:creationId xmlns:p14="http://schemas.microsoft.com/office/powerpoint/2010/main" val="44382417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4B7DD-4C5C-D344-BC81-660E4C5F4A81}"/>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F99746D5-B943-8445-BAD7-6E3C9267027D}"/>
              </a:ext>
            </a:extLst>
          </p:cNvPr>
          <p:cNvPicPr>
            <a:picLocks noGrp="1" noChangeAspect="1"/>
          </p:cNvPicPr>
          <p:nvPr>
            <p:ph idx="1"/>
          </p:nvPr>
        </p:nvPicPr>
        <p:blipFill>
          <a:blip r:embed="rId2"/>
          <a:stretch>
            <a:fillRect/>
          </a:stretch>
        </p:blipFill>
        <p:spPr>
          <a:xfrm>
            <a:off x="232267" y="403411"/>
            <a:ext cx="11429999" cy="6222321"/>
          </a:xfrm>
        </p:spPr>
      </p:pic>
    </p:spTree>
    <p:extLst>
      <p:ext uri="{BB962C8B-B14F-4D97-AF65-F5344CB8AC3E}">
        <p14:creationId xmlns:p14="http://schemas.microsoft.com/office/powerpoint/2010/main" val="14038608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538F7-E942-894F-A906-E40E0EDB5BE4}"/>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5EF743D5-95D6-DD4D-91B6-7946B31B5A21}"/>
              </a:ext>
            </a:extLst>
          </p:cNvPr>
          <p:cNvPicPr>
            <a:picLocks noGrp="1" noChangeAspect="1"/>
          </p:cNvPicPr>
          <p:nvPr>
            <p:ph idx="1"/>
          </p:nvPr>
        </p:nvPicPr>
        <p:blipFill>
          <a:blip r:embed="rId2"/>
          <a:stretch>
            <a:fillRect/>
          </a:stretch>
        </p:blipFill>
        <p:spPr>
          <a:xfrm>
            <a:off x="122246" y="85572"/>
            <a:ext cx="12069753" cy="6858000"/>
          </a:xfrm>
        </p:spPr>
      </p:pic>
    </p:spTree>
    <p:extLst>
      <p:ext uri="{BB962C8B-B14F-4D97-AF65-F5344CB8AC3E}">
        <p14:creationId xmlns:p14="http://schemas.microsoft.com/office/powerpoint/2010/main" val="374194298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1B8D2-ED15-7E4E-A41F-489FEAF306F1}"/>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342DADAD-19AB-7D49-9453-2571F327EFBC}"/>
              </a:ext>
            </a:extLst>
          </p:cNvPr>
          <p:cNvPicPr>
            <a:picLocks noGrp="1" noChangeAspect="1"/>
          </p:cNvPicPr>
          <p:nvPr>
            <p:ph idx="1"/>
          </p:nvPr>
        </p:nvPicPr>
        <p:blipFill>
          <a:blip r:embed="rId2"/>
          <a:stretch>
            <a:fillRect/>
          </a:stretch>
        </p:blipFill>
        <p:spPr>
          <a:xfrm>
            <a:off x="317840" y="232267"/>
            <a:ext cx="11527796" cy="6381241"/>
          </a:xfrm>
        </p:spPr>
      </p:pic>
    </p:spTree>
    <p:extLst>
      <p:ext uri="{BB962C8B-B14F-4D97-AF65-F5344CB8AC3E}">
        <p14:creationId xmlns:p14="http://schemas.microsoft.com/office/powerpoint/2010/main" val="427965302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FD148-FC73-A548-B2D7-6861BE5E60E8}"/>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EE98DC7B-3A5D-4346-95C8-28D02BA9B5AD}"/>
              </a:ext>
            </a:extLst>
          </p:cNvPr>
          <p:cNvPicPr>
            <a:picLocks noGrp="1" noChangeAspect="1"/>
          </p:cNvPicPr>
          <p:nvPr>
            <p:ph idx="1"/>
          </p:nvPr>
        </p:nvPicPr>
        <p:blipFill>
          <a:blip r:embed="rId2"/>
          <a:stretch>
            <a:fillRect/>
          </a:stretch>
        </p:blipFill>
        <p:spPr>
          <a:xfrm>
            <a:off x="427861" y="599005"/>
            <a:ext cx="11307753" cy="5420795"/>
          </a:xfrm>
        </p:spPr>
      </p:pic>
    </p:spTree>
    <p:extLst>
      <p:ext uri="{BB962C8B-B14F-4D97-AF65-F5344CB8AC3E}">
        <p14:creationId xmlns:p14="http://schemas.microsoft.com/office/powerpoint/2010/main" val="391701654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5303D-16BC-BC4F-B8A4-1A025B3F63C0}"/>
              </a:ext>
            </a:extLst>
          </p:cNvPr>
          <p:cNvSpPr>
            <a:spLocks noGrp="1"/>
          </p:cNvSpPr>
          <p:nvPr>
            <p:ph type="title"/>
          </p:nvPr>
        </p:nvSpPr>
        <p:spPr>
          <a:xfrm>
            <a:off x="1154954" y="973668"/>
            <a:ext cx="8761413" cy="1300108"/>
          </a:xfrm>
        </p:spPr>
        <p:txBody>
          <a:bodyPr/>
          <a:lstStyle/>
          <a:p>
            <a:r>
              <a:rPr lang="en-GB" b="1" i="1">
                <a:solidFill>
                  <a:srgbClr val="FFFF00"/>
                </a:solidFill>
              </a:rPr>
              <a:t>Chandigarh</a:t>
            </a:r>
            <a:endParaRPr lang="en-US" b="1" i="1">
              <a:solidFill>
                <a:srgbClr val="FFFF00"/>
              </a:solidFill>
            </a:endParaRPr>
          </a:p>
        </p:txBody>
      </p:sp>
      <p:sp>
        <p:nvSpPr>
          <p:cNvPr id="3" name="Content Placeholder 2">
            <a:extLst>
              <a:ext uri="{FF2B5EF4-FFF2-40B4-BE49-F238E27FC236}">
                <a16:creationId xmlns:a16="http://schemas.microsoft.com/office/drawing/2014/main" id="{9F3D1AB9-34E9-5F46-A188-C42DD6DC70B4}"/>
              </a:ext>
            </a:extLst>
          </p:cNvPr>
          <p:cNvSpPr>
            <a:spLocks noGrp="1"/>
          </p:cNvSpPr>
          <p:nvPr>
            <p:ph idx="1"/>
          </p:nvPr>
        </p:nvSpPr>
        <p:spPr/>
        <p:txBody>
          <a:bodyPr>
            <a:normAutofit/>
          </a:bodyPr>
          <a:lstStyle/>
          <a:p>
            <a:pPr marL="0" indent="0">
              <a:buNone/>
            </a:pPr>
            <a:r>
              <a:rPr lang="en-GB" sz="4000" b="1">
                <a:solidFill>
                  <a:schemeClr val="accent1"/>
                </a:solidFill>
              </a:rPr>
              <a:t>We are praying for the area that it should grow by the grace of our Lord Jesus Christ. </a:t>
            </a:r>
          </a:p>
          <a:p>
            <a:pPr marL="0" indent="0">
              <a:buNone/>
            </a:pPr>
            <a:r>
              <a:rPr lang="en-GB" sz="4000" b="1">
                <a:solidFill>
                  <a:schemeClr val="accent1"/>
                </a:solidFill>
              </a:rPr>
              <a:t>No Troop churches or gifts school started. </a:t>
            </a:r>
          </a:p>
          <a:p>
            <a:pPr marL="0" indent="0">
              <a:buNone/>
            </a:pPr>
            <a:endParaRPr lang="en-US" sz="4000" b="1">
              <a:solidFill>
                <a:schemeClr val="accent1"/>
              </a:solidFill>
            </a:endParaRPr>
          </a:p>
        </p:txBody>
      </p:sp>
    </p:spTree>
    <p:extLst>
      <p:ext uri="{BB962C8B-B14F-4D97-AF65-F5344CB8AC3E}">
        <p14:creationId xmlns:p14="http://schemas.microsoft.com/office/powerpoint/2010/main" val="55493239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33F22-0485-B84A-91F6-2E09144C35BD}"/>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FA86E78E-AA68-4D47-B23F-297D886F7666}"/>
              </a:ext>
            </a:extLst>
          </p:cNvPr>
          <p:cNvPicPr>
            <a:picLocks noGrp="1" noChangeAspect="1"/>
          </p:cNvPicPr>
          <p:nvPr>
            <p:ph idx="1"/>
          </p:nvPr>
        </p:nvPicPr>
        <p:blipFill>
          <a:blip r:embed="rId2"/>
          <a:stretch>
            <a:fillRect/>
          </a:stretch>
        </p:blipFill>
        <p:spPr>
          <a:xfrm>
            <a:off x="281166" y="281166"/>
            <a:ext cx="11332213" cy="6454588"/>
          </a:xfrm>
        </p:spPr>
      </p:pic>
    </p:spTree>
    <p:extLst>
      <p:ext uri="{BB962C8B-B14F-4D97-AF65-F5344CB8AC3E}">
        <p14:creationId xmlns:p14="http://schemas.microsoft.com/office/powerpoint/2010/main" val="411702686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6BD29-E984-4140-B799-4955C0B5445E}"/>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7F90AB7D-589E-E44D-ADDA-4E5F865EF158}"/>
              </a:ext>
            </a:extLst>
          </p:cNvPr>
          <p:cNvPicPr>
            <a:picLocks noGrp="1" noChangeAspect="1"/>
          </p:cNvPicPr>
          <p:nvPr>
            <p:ph idx="1"/>
          </p:nvPr>
        </p:nvPicPr>
        <p:blipFill>
          <a:blip r:embed="rId2"/>
          <a:stretch>
            <a:fillRect/>
          </a:stretch>
        </p:blipFill>
        <p:spPr>
          <a:xfrm>
            <a:off x="354512" y="427861"/>
            <a:ext cx="11837487" cy="6258995"/>
          </a:xfrm>
        </p:spPr>
      </p:pic>
    </p:spTree>
    <p:extLst>
      <p:ext uri="{BB962C8B-B14F-4D97-AF65-F5344CB8AC3E}">
        <p14:creationId xmlns:p14="http://schemas.microsoft.com/office/powerpoint/2010/main" val="62109209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D10B3-04C8-E44A-B382-D2E1A0E73329}"/>
              </a:ext>
            </a:extLst>
          </p:cNvPr>
          <p:cNvSpPr>
            <a:spLocks noGrp="1"/>
          </p:cNvSpPr>
          <p:nvPr>
            <p:ph type="title"/>
          </p:nvPr>
        </p:nvSpPr>
        <p:spPr/>
        <p:txBody>
          <a:bodyPr/>
          <a:lstStyle/>
          <a:p>
            <a:r>
              <a:rPr lang="en-GB" sz="4400" b="1" i="1" u="sng">
                <a:solidFill>
                  <a:srgbClr val="FFFF00"/>
                </a:solidFill>
              </a:rPr>
              <a:t>UTTRAKHAND</a:t>
            </a:r>
            <a:endParaRPr lang="en-US" sz="4400" b="1" i="1" u="sng">
              <a:solidFill>
                <a:srgbClr val="FFFF00"/>
              </a:solidFill>
            </a:endParaRPr>
          </a:p>
        </p:txBody>
      </p:sp>
      <p:sp>
        <p:nvSpPr>
          <p:cNvPr id="3" name="Content Placeholder 2">
            <a:extLst>
              <a:ext uri="{FF2B5EF4-FFF2-40B4-BE49-F238E27FC236}">
                <a16:creationId xmlns:a16="http://schemas.microsoft.com/office/drawing/2014/main" id="{32E85D4F-AB2F-8648-B489-D66A95329EEE}"/>
              </a:ext>
            </a:extLst>
          </p:cNvPr>
          <p:cNvSpPr>
            <a:spLocks noGrp="1"/>
          </p:cNvSpPr>
          <p:nvPr>
            <p:ph idx="1"/>
          </p:nvPr>
        </p:nvSpPr>
        <p:spPr/>
        <p:txBody>
          <a:bodyPr/>
          <a:lstStyle/>
          <a:p>
            <a:pPr marL="0" indent="0">
              <a:buNone/>
            </a:pPr>
            <a:r>
              <a:rPr lang="en-GB" sz="3200" b="1">
                <a:solidFill>
                  <a:schemeClr val="accent1"/>
                </a:solidFill>
              </a:rPr>
              <a:t>We are praying for the area that it should grow by the grace of our Lord Jesus Christ. </a:t>
            </a:r>
          </a:p>
          <a:p>
            <a:pPr marL="0" indent="0">
              <a:buNone/>
            </a:pPr>
            <a:r>
              <a:rPr lang="en-GB" sz="3200" b="1">
                <a:solidFill>
                  <a:schemeClr val="accent1"/>
                </a:solidFill>
              </a:rPr>
              <a:t>No Troop churches or gifts school started. </a:t>
            </a:r>
            <a:endParaRPr lang="en-US" sz="3200"/>
          </a:p>
        </p:txBody>
      </p:sp>
    </p:spTree>
    <p:extLst>
      <p:ext uri="{BB962C8B-B14F-4D97-AF65-F5344CB8AC3E}">
        <p14:creationId xmlns:p14="http://schemas.microsoft.com/office/powerpoint/2010/main" val="138066308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7D2EE-8757-D14E-9CD8-781AFBC971D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A20E7DE-6280-1840-B0F2-0D71A17D6BB9}"/>
              </a:ext>
            </a:extLst>
          </p:cNvPr>
          <p:cNvSpPr>
            <a:spLocks noGrp="1"/>
          </p:cNvSpPr>
          <p:nvPr>
            <p:ph idx="1"/>
          </p:nvPr>
        </p:nvSpPr>
        <p:spPr>
          <a:xfrm>
            <a:off x="1154954" y="1680632"/>
            <a:ext cx="8825659" cy="4419443"/>
          </a:xfrm>
        </p:spPr>
        <p:txBody>
          <a:bodyPr>
            <a:noAutofit/>
          </a:bodyPr>
          <a:lstStyle/>
          <a:p>
            <a:pPr marL="0" indent="0">
              <a:buNone/>
            </a:pPr>
            <a:r>
              <a:rPr lang="en-GB" sz="8000" b="1" i="1">
                <a:solidFill>
                  <a:srgbClr val="FF0000"/>
                </a:solidFill>
              </a:rPr>
              <a:t>Jammu &amp; Kashmir </a:t>
            </a:r>
          </a:p>
          <a:p>
            <a:pPr marL="0" indent="0">
              <a:buNone/>
            </a:pPr>
            <a:r>
              <a:rPr lang="en-GB" sz="8000" b="1" i="1">
                <a:solidFill>
                  <a:srgbClr val="FF0000"/>
                </a:solidFill>
              </a:rPr>
              <a:t>LADAKH (UT) </a:t>
            </a:r>
          </a:p>
        </p:txBody>
      </p:sp>
    </p:spTree>
    <p:extLst>
      <p:ext uri="{BB962C8B-B14F-4D97-AF65-F5344CB8AC3E}">
        <p14:creationId xmlns:p14="http://schemas.microsoft.com/office/powerpoint/2010/main" val="402199614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9DB7B-7C8E-0849-88F6-EE969E7FA13D}"/>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5AB6FAA1-22CD-CF4F-9FF9-87FFA36DE46E}"/>
              </a:ext>
            </a:extLst>
          </p:cNvPr>
          <p:cNvPicPr>
            <a:picLocks noGrp="1" noChangeAspect="1"/>
          </p:cNvPicPr>
          <p:nvPr>
            <p:ph idx="1"/>
          </p:nvPr>
        </p:nvPicPr>
        <p:blipFill>
          <a:blip r:embed="rId2"/>
          <a:stretch>
            <a:fillRect/>
          </a:stretch>
        </p:blipFill>
        <p:spPr>
          <a:xfrm>
            <a:off x="85573" y="378963"/>
            <a:ext cx="12106428" cy="6393465"/>
          </a:xfrm>
        </p:spPr>
      </p:pic>
    </p:spTree>
    <p:extLst>
      <p:ext uri="{BB962C8B-B14F-4D97-AF65-F5344CB8AC3E}">
        <p14:creationId xmlns:p14="http://schemas.microsoft.com/office/powerpoint/2010/main" val="224049600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2C05E-24A1-C04C-81C3-946431F32814}"/>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295BA84C-CF76-A74D-B5EC-D07574DFE46B}"/>
              </a:ext>
            </a:extLst>
          </p:cNvPr>
          <p:cNvPicPr>
            <a:picLocks noGrp="1" noChangeAspect="1"/>
          </p:cNvPicPr>
          <p:nvPr>
            <p:ph idx="1"/>
          </p:nvPr>
        </p:nvPicPr>
        <p:blipFill>
          <a:blip r:embed="rId2"/>
          <a:stretch>
            <a:fillRect/>
          </a:stretch>
        </p:blipFill>
        <p:spPr>
          <a:xfrm>
            <a:off x="391188" y="85573"/>
            <a:ext cx="11564470" cy="6552384"/>
          </a:xfrm>
        </p:spPr>
      </p:pic>
    </p:spTree>
    <p:extLst>
      <p:ext uri="{BB962C8B-B14F-4D97-AF65-F5344CB8AC3E}">
        <p14:creationId xmlns:p14="http://schemas.microsoft.com/office/powerpoint/2010/main" val="222251338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38125-F6D9-CB47-8ECF-16B33A56BA13}"/>
              </a:ext>
            </a:extLst>
          </p:cNvPr>
          <p:cNvSpPr>
            <a:spLocks noGrp="1"/>
          </p:cNvSpPr>
          <p:nvPr>
            <p:ph type="title"/>
          </p:nvPr>
        </p:nvSpPr>
        <p:spPr/>
        <p:txBody>
          <a:bodyPr/>
          <a:lstStyle/>
          <a:p>
            <a:r>
              <a:rPr lang="en-GB" b="1" i="1" u="sng">
                <a:solidFill>
                  <a:srgbClr val="FFFF00"/>
                </a:solidFill>
              </a:rPr>
              <a:t>Ladakh</a:t>
            </a:r>
            <a:endParaRPr lang="en-US" b="1" i="1" u="sng">
              <a:solidFill>
                <a:srgbClr val="FFFF00"/>
              </a:solidFill>
            </a:endParaRPr>
          </a:p>
        </p:txBody>
      </p:sp>
      <p:sp>
        <p:nvSpPr>
          <p:cNvPr id="3" name="Content Placeholder 2">
            <a:extLst>
              <a:ext uri="{FF2B5EF4-FFF2-40B4-BE49-F238E27FC236}">
                <a16:creationId xmlns:a16="http://schemas.microsoft.com/office/drawing/2014/main" id="{00CF10C7-1DE5-CE43-8C59-E93D558FC754}"/>
              </a:ext>
            </a:extLst>
          </p:cNvPr>
          <p:cNvSpPr>
            <a:spLocks noGrp="1"/>
          </p:cNvSpPr>
          <p:nvPr>
            <p:ph idx="1"/>
          </p:nvPr>
        </p:nvSpPr>
        <p:spPr/>
        <p:txBody>
          <a:bodyPr>
            <a:normAutofit/>
          </a:bodyPr>
          <a:lstStyle/>
          <a:p>
            <a:pPr marL="0" indent="0">
              <a:buNone/>
            </a:pPr>
            <a:r>
              <a:rPr lang="en-GB" sz="4000" b="1">
                <a:solidFill>
                  <a:schemeClr val="accent1"/>
                </a:solidFill>
              </a:rPr>
              <a:t>We are praying for the area that it should grow by the grace of our Lord Jesus Christ. </a:t>
            </a:r>
          </a:p>
          <a:p>
            <a:pPr marL="0" indent="0">
              <a:buNone/>
            </a:pPr>
            <a:r>
              <a:rPr lang="en-GB" sz="4000" b="1">
                <a:solidFill>
                  <a:schemeClr val="accent1"/>
                </a:solidFill>
              </a:rPr>
              <a:t>No Troop churches or gifts school started. </a:t>
            </a:r>
            <a:endParaRPr lang="en-US" sz="4000"/>
          </a:p>
        </p:txBody>
      </p:sp>
    </p:spTree>
    <p:extLst>
      <p:ext uri="{BB962C8B-B14F-4D97-AF65-F5344CB8AC3E}">
        <p14:creationId xmlns:p14="http://schemas.microsoft.com/office/powerpoint/2010/main" val="21683495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DBFC4-DAA8-4A4A-882A-8B3CE8737344}"/>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BE4F4CFB-53EC-1842-B160-354D650D7410}"/>
              </a:ext>
            </a:extLst>
          </p:cNvPr>
          <p:cNvPicPr>
            <a:picLocks noGrp="1" noChangeAspect="1"/>
          </p:cNvPicPr>
          <p:nvPr>
            <p:ph idx="1"/>
          </p:nvPr>
        </p:nvPicPr>
        <p:blipFill>
          <a:blip r:embed="rId2"/>
          <a:stretch>
            <a:fillRect/>
          </a:stretch>
        </p:blipFill>
        <p:spPr>
          <a:xfrm>
            <a:off x="0" y="0"/>
            <a:ext cx="12444641" cy="8398300"/>
          </a:xfrm>
        </p:spPr>
      </p:pic>
    </p:spTree>
    <p:extLst>
      <p:ext uri="{BB962C8B-B14F-4D97-AF65-F5344CB8AC3E}">
        <p14:creationId xmlns:p14="http://schemas.microsoft.com/office/powerpoint/2010/main" val="345947330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05BAA-9276-8A4B-AA20-AAE6C435A858}"/>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0FB748F0-BE82-F146-92EF-C298D850D8EA}"/>
              </a:ext>
            </a:extLst>
          </p:cNvPr>
          <p:cNvPicPr>
            <a:picLocks noGrp="1" noChangeAspect="1"/>
          </p:cNvPicPr>
          <p:nvPr>
            <p:ph idx="1"/>
          </p:nvPr>
        </p:nvPicPr>
        <p:blipFill>
          <a:blip r:embed="rId2"/>
          <a:stretch>
            <a:fillRect/>
          </a:stretch>
        </p:blipFill>
        <p:spPr>
          <a:xfrm>
            <a:off x="415637" y="158921"/>
            <a:ext cx="11491122" cy="6515710"/>
          </a:xfrm>
        </p:spPr>
      </p:pic>
    </p:spTree>
    <p:extLst>
      <p:ext uri="{BB962C8B-B14F-4D97-AF65-F5344CB8AC3E}">
        <p14:creationId xmlns:p14="http://schemas.microsoft.com/office/powerpoint/2010/main" val="401509078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F8EC2-1D6A-1747-A565-74BB1B26F2B2}"/>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32835C90-859F-CC40-98B0-4964760A143A}"/>
              </a:ext>
            </a:extLst>
          </p:cNvPr>
          <p:cNvPicPr>
            <a:picLocks noGrp="1" noChangeAspect="1"/>
          </p:cNvPicPr>
          <p:nvPr>
            <p:ph idx="1"/>
          </p:nvPr>
        </p:nvPicPr>
        <p:blipFill>
          <a:blip r:embed="rId2"/>
          <a:stretch>
            <a:fillRect/>
          </a:stretch>
        </p:blipFill>
        <p:spPr>
          <a:xfrm>
            <a:off x="110021" y="1"/>
            <a:ext cx="11833412" cy="6760202"/>
          </a:xfrm>
        </p:spPr>
      </p:pic>
    </p:spTree>
    <p:extLst>
      <p:ext uri="{BB962C8B-B14F-4D97-AF65-F5344CB8AC3E}">
        <p14:creationId xmlns:p14="http://schemas.microsoft.com/office/powerpoint/2010/main" val="207922515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8B452-4DCA-A043-8E18-FDF6638033D0}"/>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71C52374-8E70-A14D-A8DA-4F5C14A97EE0}"/>
              </a:ext>
            </a:extLst>
          </p:cNvPr>
          <p:cNvPicPr>
            <a:picLocks noGrp="1" noChangeAspect="1"/>
          </p:cNvPicPr>
          <p:nvPr>
            <p:ph idx="1"/>
          </p:nvPr>
        </p:nvPicPr>
        <p:blipFill>
          <a:blip r:embed="rId2"/>
          <a:stretch>
            <a:fillRect/>
          </a:stretch>
        </p:blipFill>
        <p:spPr>
          <a:xfrm>
            <a:off x="28524" y="134471"/>
            <a:ext cx="12163476" cy="6723529"/>
          </a:xfrm>
        </p:spPr>
      </p:pic>
    </p:spTree>
    <p:extLst>
      <p:ext uri="{BB962C8B-B14F-4D97-AF65-F5344CB8AC3E}">
        <p14:creationId xmlns:p14="http://schemas.microsoft.com/office/powerpoint/2010/main" val="318400003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F09A3-52DC-D44B-A0E7-F8834D85B97C}"/>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F0EF19FA-BBF1-A747-AF3B-E6A8059A3F29}"/>
              </a:ext>
            </a:extLst>
          </p:cNvPr>
          <p:cNvPicPr>
            <a:picLocks noGrp="1" noChangeAspect="1"/>
          </p:cNvPicPr>
          <p:nvPr>
            <p:ph idx="1"/>
          </p:nvPr>
        </p:nvPicPr>
        <p:blipFill>
          <a:blip r:embed="rId2"/>
          <a:stretch>
            <a:fillRect/>
          </a:stretch>
        </p:blipFill>
        <p:spPr>
          <a:xfrm>
            <a:off x="466572" y="336176"/>
            <a:ext cx="11258855" cy="6185647"/>
          </a:xfrm>
        </p:spPr>
      </p:pic>
    </p:spTree>
    <p:extLst>
      <p:ext uri="{BB962C8B-B14F-4D97-AF65-F5344CB8AC3E}">
        <p14:creationId xmlns:p14="http://schemas.microsoft.com/office/powerpoint/2010/main" val="73382014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EC4E8-67C2-D149-96ED-A44F2A672200}"/>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DF9C2C90-AED6-4C4B-8FF3-AF8117CF673E}"/>
              </a:ext>
            </a:extLst>
          </p:cNvPr>
          <p:cNvPicPr>
            <a:picLocks noGrp="1" noChangeAspect="1"/>
          </p:cNvPicPr>
          <p:nvPr>
            <p:ph idx="1"/>
          </p:nvPr>
        </p:nvPicPr>
        <p:blipFill>
          <a:blip r:embed="rId2"/>
          <a:stretch>
            <a:fillRect/>
          </a:stretch>
        </p:blipFill>
        <p:spPr>
          <a:xfrm>
            <a:off x="232267" y="488983"/>
            <a:ext cx="11808963" cy="5990053"/>
          </a:xfrm>
        </p:spPr>
      </p:pic>
    </p:spTree>
    <p:extLst>
      <p:ext uri="{BB962C8B-B14F-4D97-AF65-F5344CB8AC3E}">
        <p14:creationId xmlns:p14="http://schemas.microsoft.com/office/powerpoint/2010/main" val="152437042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69062-25B5-3247-B559-B960E45A6693}"/>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6A4EC34C-45BD-174D-8473-D214F8A6DA00}"/>
              </a:ext>
            </a:extLst>
          </p:cNvPr>
          <p:cNvPicPr>
            <a:picLocks noGrp="1" noChangeAspect="1"/>
          </p:cNvPicPr>
          <p:nvPr>
            <p:ph idx="1"/>
          </p:nvPr>
        </p:nvPicPr>
        <p:blipFill>
          <a:blip r:embed="rId2"/>
          <a:stretch>
            <a:fillRect/>
          </a:stretch>
        </p:blipFill>
        <p:spPr>
          <a:xfrm>
            <a:off x="195594" y="-158920"/>
            <a:ext cx="11747839" cy="6870225"/>
          </a:xfrm>
        </p:spPr>
      </p:pic>
    </p:spTree>
    <p:extLst>
      <p:ext uri="{BB962C8B-B14F-4D97-AF65-F5344CB8AC3E}">
        <p14:creationId xmlns:p14="http://schemas.microsoft.com/office/powerpoint/2010/main" val="18075937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C2D8B-5028-744E-8DE8-1AD963FBFEC3}"/>
              </a:ext>
            </a:extLst>
          </p:cNvPr>
          <p:cNvSpPr>
            <a:spLocks noGrp="1"/>
          </p:cNvSpPr>
          <p:nvPr>
            <p:ph type="title"/>
          </p:nvPr>
        </p:nvSpPr>
        <p:spPr/>
        <p:txBody>
          <a:bodyPr/>
          <a:lstStyle/>
          <a:p>
            <a:r>
              <a:rPr lang="en-GB" b="1">
                <a:solidFill>
                  <a:schemeClr val="accent4">
                    <a:lumMod val="40000"/>
                    <a:lumOff val="60000"/>
                  </a:schemeClr>
                </a:solidFill>
              </a:rPr>
              <a:t>HIMACHAL</a:t>
            </a:r>
            <a:r>
              <a:rPr lang="en-GB"/>
              <a:t> </a:t>
            </a:r>
            <a:r>
              <a:rPr lang="en-GB" b="1">
                <a:solidFill>
                  <a:schemeClr val="accent4">
                    <a:lumMod val="60000"/>
                    <a:lumOff val="40000"/>
                  </a:schemeClr>
                </a:solidFill>
              </a:rPr>
              <a:t>PRADESH</a:t>
            </a:r>
            <a:endParaRPr lang="en-US" b="1">
              <a:solidFill>
                <a:schemeClr val="accent4">
                  <a:lumMod val="60000"/>
                  <a:lumOff val="40000"/>
                </a:schemeClr>
              </a:solidFill>
            </a:endParaRPr>
          </a:p>
        </p:txBody>
      </p:sp>
      <p:sp>
        <p:nvSpPr>
          <p:cNvPr id="3" name="Content Placeholder 2">
            <a:extLst>
              <a:ext uri="{FF2B5EF4-FFF2-40B4-BE49-F238E27FC236}">
                <a16:creationId xmlns:a16="http://schemas.microsoft.com/office/drawing/2014/main" id="{F76BCED5-147F-0740-AF98-2DBDFBA561D0}"/>
              </a:ext>
            </a:extLst>
          </p:cNvPr>
          <p:cNvSpPr>
            <a:spLocks noGrp="1"/>
          </p:cNvSpPr>
          <p:nvPr>
            <p:ph idx="1"/>
          </p:nvPr>
        </p:nvSpPr>
        <p:spPr/>
        <p:txBody>
          <a:bodyPr>
            <a:normAutofit lnSpcReduction="10000"/>
          </a:bodyPr>
          <a:lstStyle/>
          <a:p>
            <a:r>
              <a:rPr lang="en-GB" sz="3600" b="1">
                <a:solidFill>
                  <a:schemeClr val="accent1">
                    <a:lumMod val="75000"/>
                  </a:schemeClr>
                </a:solidFill>
              </a:rPr>
              <a:t>Prerit Troop church 8.11.21 To 15.11.21</a:t>
            </a:r>
          </a:p>
          <a:p>
            <a:r>
              <a:rPr lang="en-GB" sz="3600" b="1">
                <a:solidFill>
                  <a:schemeClr val="accent1">
                    <a:lumMod val="75000"/>
                  </a:schemeClr>
                </a:solidFill>
              </a:rPr>
              <a:t>Bethseda School of  Healing   22.11.21 to  28.11.21</a:t>
            </a:r>
          </a:p>
          <a:p>
            <a:r>
              <a:rPr lang="en-GB" sz="3600" b="1">
                <a:solidFill>
                  <a:schemeClr val="accent1">
                    <a:lumMod val="75000"/>
                  </a:schemeClr>
                </a:solidFill>
              </a:rPr>
              <a:t>NIGHT  prayer and morning worship Prayer</a:t>
            </a:r>
            <a:endParaRPr lang="en-US" sz="3600" b="1">
              <a:solidFill>
                <a:schemeClr val="accent1">
                  <a:lumMod val="75000"/>
                </a:schemeClr>
              </a:solidFill>
            </a:endParaRPr>
          </a:p>
        </p:txBody>
      </p:sp>
    </p:spTree>
    <p:extLst>
      <p:ext uri="{BB962C8B-B14F-4D97-AF65-F5344CB8AC3E}">
        <p14:creationId xmlns:p14="http://schemas.microsoft.com/office/powerpoint/2010/main" val="218059242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2E06E-2FB4-2D4D-894F-F2E51B7BB22E}"/>
              </a:ext>
            </a:extLst>
          </p:cNvPr>
          <p:cNvSpPr>
            <a:spLocks noGrp="1"/>
          </p:cNvSpPr>
          <p:nvPr>
            <p:ph type="title"/>
          </p:nvPr>
        </p:nvSpPr>
        <p:spPr>
          <a:xfrm>
            <a:off x="1154954" y="391186"/>
            <a:ext cx="8761413" cy="1289445"/>
          </a:xfrm>
        </p:spPr>
        <p:txBody>
          <a:bodyPr/>
          <a:lstStyle/>
          <a:p>
            <a:r>
              <a:rPr lang="en-GB"/>
              <a:t>Total Members - 14</a:t>
            </a:r>
            <a:endParaRPr lang="en-US"/>
          </a:p>
        </p:txBody>
      </p:sp>
      <p:pic>
        <p:nvPicPr>
          <p:cNvPr id="4" name="Picture 4">
            <a:extLst>
              <a:ext uri="{FF2B5EF4-FFF2-40B4-BE49-F238E27FC236}">
                <a16:creationId xmlns:a16="http://schemas.microsoft.com/office/drawing/2014/main" id="{B6AAF1A2-49BE-BF45-BBF9-F4A1F5E60742}"/>
              </a:ext>
            </a:extLst>
          </p:cNvPr>
          <p:cNvPicPr>
            <a:picLocks noGrp="1" noChangeAspect="1"/>
          </p:cNvPicPr>
          <p:nvPr>
            <p:ph idx="1"/>
          </p:nvPr>
        </p:nvPicPr>
        <p:blipFill>
          <a:blip r:embed="rId2"/>
          <a:stretch>
            <a:fillRect/>
          </a:stretch>
        </p:blipFill>
        <p:spPr>
          <a:xfrm>
            <a:off x="919310" y="2469368"/>
            <a:ext cx="5176690" cy="4095241"/>
          </a:xfrm>
        </p:spPr>
      </p:pic>
      <p:pic>
        <p:nvPicPr>
          <p:cNvPr id="5" name="Picture 5">
            <a:extLst>
              <a:ext uri="{FF2B5EF4-FFF2-40B4-BE49-F238E27FC236}">
                <a16:creationId xmlns:a16="http://schemas.microsoft.com/office/drawing/2014/main" id="{919FEF6D-6FA2-9D4F-B8D9-B1AFBD58FEBF}"/>
              </a:ext>
            </a:extLst>
          </p:cNvPr>
          <p:cNvPicPr>
            <a:picLocks noChangeAspect="1"/>
          </p:cNvPicPr>
          <p:nvPr/>
        </p:nvPicPr>
        <p:blipFill>
          <a:blip r:embed="rId3"/>
          <a:stretch>
            <a:fillRect/>
          </a:stretch>
        </p:blipFill>
        <p:spPr>
          <a:xfrm>
            <a:off x="6984887" y="2616063"/>
            <a:ext cx="4017251" cy="3827635"/>
          </a:xfrm>
          <a:prstGeom prst="rect">
            <a:avLst/>
          </a:prstGeom>
        </p:spPr>
      </p:pic>
    </p:spTree>
    <p:extLst>
      <p:ext uri="{BB962C8B-B14F-4D97-AF65-F5344CB8AC3E}">
        <p14:creationId xmlns:p14="http://schemas.microsoft.com/office/powerpoint/2010/main" val="305383533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EF0D5-4677-1546-A92D-CC24A82A571E}"/>
              </a:ext>
            </a:extLst>
          </p:cNvPr>
          <p:cNvSpPr>
            <a:spLocks noGrp="1"/>
          </p:cNvSpPr>
          <p:nvPr>
            <p:ph type="title"/>
          </p:nvPr>
        </p:nvSpPr>
        <p:spPr/>
        <p:txBody>
          <a:bodyPr/>
          <a:lstStyle/>
          <a:p>
            <a:r>
              <a:rPr lang="en-GB" b="1" i="1" u="sng">
                <a:solidFill>
                  <a:schemeClr val="accent4">
                    <a:lumMod val="60000"/>
                    <a:lumOff val="40000"/>
                  </a:schemeClr>
                </a:solidFill>
              </a:rPr>
              <a:t>TESTIMONY</a:t>
            </a:r>
            <a:endParaRPr lang="en-US" b="1" i="1" u="sng">
              <a:solidFill>
                <a:schemeClr val="accent4">
                  <a:lumMod val="60000"/>
                  <a:lumOff val="40000"/>
                </a:schemeClr>
              </a:solidFill>
            </a:endParaRPr>
          </a:p>
        </p:txBody>
      </p:sp>
      <p:sp>
        <p:nvSpPr>
          <p:cNvPr id="3" name="Content Placeholder 2">
            <a:extLst>
              <a:ext uri="{FF2B5EF4-FFF2-40B4-BE49-F238E27FC236}">
                <a16:creationId xmlns:a16="http://schemas.microsoft.com/office/drawing/2014/main" id="{838B8EBE-9349-A945-9790-50B2A47FD918}"/>
              </a:ext>
            </a:extLst>
          </p:cNvPr>
          <p:cNvSpPr>
            <a:spLocks noGrp="1"/>
          </p:cNvSpPr>
          <p:nvPr>
            <p:ph idx="1"/>
          </p:nvPr>
        </p:nvSpPr>
        <p:spPr/>
        <p:txBody>
          <a:bodyPr>
            <a:normAutofit fontScale="92500" lnSpcReduction="20000"/>
          </a:bodyPr>
          <a:lstStyle/>
          <a:p>
            <a:r>
              <a:rPr lang="en-GB" sz="2800" b="1">
                <a:solidFill>
                  <a:schemeClr val="accent2">
                    <a:lumMod val="50000"/>
                  </a:schemeClr>
                </a:solidFill>
              </a:rPr>
              <a:t>Ashrita from past 8 years had leg pain. She went everywhere to get healing, Doctors, Ayurveda, and all kinds jaad  fukh baba from roadside.After true repentance, I got Healed in healing class. </a:t>
            </a:r>
          </a:p>
          <a:p>
            <a:r>
              <a:rPr lang="en-GB" sz="2800" b="1">
                <a:solidFill>
                  <a:schemeClr val="accent2">
                    <a:lumMod val="50000"/>
                  </a:schemeClr>
                </a:solidFill>
              </a:rPr>
              <a:t>Her husband was suffering from blood pressure and his veins got torned inside his brain due to which blood was leaking. We went to many doctor but only he got relief  from troop church and taking class and now he is recovering.. </a:t>
            </a:r>
            <a:endParaRPr lang="en-US" sz="2800" b="1">
              <a:solidFill>
                <a:schemeClr val="accent2">
                  <a:lumMod val="50000"/>
                </a:schemeClr>
              </a:solidFill>
            </a:endParaRPr>
          </a:p>
        </p:txBody>
      </p:sp>
    </p:spTree>
    <p:extLst>
      <p:ext uri="{BB962C8B-B14F-4D97-AF65-F5344CB8AC3E}">
        <p14:creationId xmlns:p14="http://schemas.microsoft.com/office/powerpoint/2010/main" val="198058783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4D5DF-5B5A-D542-A247-FA798AE91985}"/>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9B016374-6629-714F-961B-7A9EED4FD7AB}"/>
              </a:ext>
            </a:extLst>
          </p:cNvPr>
          <p:cNvPicPr>
            <a:picLocks noGrp="1" noChangeAspect="1"/>
          </p:cNvPicPr>
          <p:nvPr>
            <p:ph idx="1"/>
          </p:nvPr>
        </p:nvPicPr>
        <p:blipFill>
          <a:blip r:embed="rId2"/>
          <a:stretch>
            <a:fillRect/>
          </a:stretch>
        </p:blipFill>
        <p:spPr>
          <a:xfrm>
            <a:off x="356551" y="330064"/>
            <a:ext cx="11478898" cy="6197872"/>
          </a:xfrm>
        </p:spPr>
      </p:pic>
    </p:spTree>
    <p:extLst>
      <p:ext uri="{BB962C8B-B14F-4D97-AF65-F5344CB8AC3E}">
        <p14:creationId xmlns:p14="http://schemas.microsoft.com/office/powerpoint/2010/main" val="38571323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FD327-34D7-D248-B5DC-C88F5AA6E339}"/>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BD48F19C-47AF-7345-AB95-A88514F5FF8B}"/>
              </a:ext>
            </a:extLst>
          </p:cNvPr>
          <p:cNvPicPr>
            <a:picLocks noGrp="1" noChangeAspect="1"/>
          </p:cNvPicPr>
          <p:nvPr>
            <p:ph idx="1"/>
          </p:nvPr>
        </p:nvPicPr>
        <p:blipFill>
          <a:blip r:embed="rId2"/>
          <a:stretch>
            <a:fillRect/>
          </a:stretch>
        </p:blipFill>
        <p:spPr>
          <a:xfrm>
            <a:off x="0" y="0"/>
            <a:ext cx="12689133" cy="6760203"/>
          </a:xfrm>
        </p:spPr>
      </p:pic>
    </p:spTree>
    <p:extLst>
      <p:ext uri="{BB962C8B-B14F-4D97-AF65-F5344CB8AC3E}">
        <p14:creationId xmlns:p14="http://schemas.microsoft.com/office/powerpoint/2010/main" val="36547757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DD872-ACFC-6F47-90A2-8BA3622D5150}"/>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828108ED-9669-D14A-B85A-2CC902F86A9B}"/>
              </a:ext>
            </a:extLst>
          </p:cNvPr>
          <p:cNvPicPr>
            <a:picLocks noGrp="1" noChangeAspect="1"/>
          </p:cNvPicPr>
          <p:nvPr>
            <p:ph idx="1"/>
          </p:nvPr>
        </p:nvPicPr>
        <p:blipFill>
          <a:blip r:embed="rId2"/>
          <a:stretch>
            <a:fillRect/>
          </a:stretch>
        </p:blipFill>
        <p:spPr>
          <a:xfrm>
            <a:off x="317841" y="207819"/>
            <a:ext cx="11662266" cy="6271218"/>
          </a:xfrm>
        </p:spPr>
      </p:pic>
    </p:spTree>
    <p:extLst>
      <p:ext uri="{BB962C8B-B14F-4D97-AF65-F5344CB8AC3E}">
        <p14:creationId xmlns:p14="http://schemas.microsoft.com/office/powerpoint/2010/main" val="175757613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486DC-56CC-FF40-8B69-24448DB1DFDD}"/>
              </a:ext>
            </a:extLst>
          </p:cNvPr>
          <p:cNvSpPr>
            <a:spLocks noGrp="1"/>
          </p:cNvSpPr>
          <p:nvPr>
            <p:ph type="title"/>
          </p:nvPr>
        </p:nvSpPr>
        <p:spPr/>
        <p:txBody>
          <a:bodyPr/>
          <a:lstStyle/>
          <a:p>
            <a:endParaRPr lang="en-US"/>
          </a:p>
        </p:txBody>
      </p:sp>
      <p:pic>
        <p:nvPicPr>
          <p:cNvPr id="8" name="Picture 8">
            <a:extLst>
              <a:ext uri="{FF2B5EF4-FFF2-40B4-BE49-F238E27FC236}">
                <a16:creationId xmlns:a16="http://schemas.microsoft.com/office/drawing/2014/main" id="{0863C0F1-80A3-F94F-B489-D6A883F9FBD7}"/>
              </a:ext>
            </a:extLst>
          </p:cNvPr>
          <p:cNvPicPr>
            <a:picLocks noGrp="1" noChangeAspect="1"/>
          </p:cNvPicPr>
          <p:nvPr>
            <p:ph idx="1"/>
          </p:nvPr>
        </p:nvPicPr>
        <p:blipFill>
          <a:blip r:embed="rId2"/>
          <a:stretch>
            <a:fillRect/>
          </a:stretch>
        </p:blipFill>
        <p:spPr>
          <a:xfrm>
            <a:off x="344326" y="85573"/>
            <a:ext cx="11503348" cy="6772427"/>
          </a:xfrm>
        </p:spPr>
      </p:pic>
    </p:spTree>
    <p:extLst>
      <p:ext uri="{BB962C8B-B14F-4D97-AF65-F5344CB8AC3E}">
        <p14:creationId xmlns:p14="http://schemas.microsoft.com/office/powerpoint/2010/main" val="249173486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6407F-F472-DD43-AE94-6A4C30D7CC1F}"/>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992BD289-F92B-BA49-A814-92B1EBB12C55}"/>
              </a:ext>
            </a:extLst>
          </p:cNvPr>
          <p:cNvPicPr>
            <a:picLocks noGrp="1" noChangeAspect="1"/>
          </p:cNvPicPr>
          <p:nvPr>
            <p:ph idx="1"/>
          </p:nvPr>
        </p:nvPicPr>
        <p:blipFill>
          <a:blip r:embed="rId2"/>
          <a:stretch>
            <a:fillRect/>
          </a:stretch>
        </p:blipFill>
        <p:spPr>
          <a:xfrm>
            <a:off x="354513" y="134471"/>
            <a:ext cx="11503348" cy="6723529"/>
          </a:xfrm>
        </p:spPr>
      </p:pic>
    </p:spTree>
    <p:extLst>
      <p:ext uri="{BB962C8B-B14F-4D97-AF65-F5344CB8AC3E}">
        <p14:creationId xmlns:p14="http://schemas.microsoft.com/office/powerpoint/2010/main" val="103842581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 /></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TF10001029" id="{ED3996BA-162B-43C7-B0E2-A5CA4E649741}" vid="{187088E4-27D7-4455-856F-4A44258D82E2}"/>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92</Slides>
  <Notes>0</Notes>
  <HiddenSlides>0</HiddenSlides>
  <ScaleCrop>false</ScaleCrop>
  <HeadingPairs>
    <vt:vector size="4" baseType="variant">
      <vt:variant>
        <vt:lpstr>Theme</vt:lpstr>
      </vt:variant>
      <vt:variant>
        <vt:i4>1</vt:i4>
      </vt:variant>
      <vt:variant>
        <vt:lpstr>Slide Titles</vt:lpstr>
      </vt:variant>
      <vt:variant>
        <vt:i4>92</vt:i4>
      </vt:variant>
    </vt:vector>
  </HeadingPairs>
  <TitlesOfParts>
    <vt:vector size="93" baseType="lpstr">
      <vt:lpstr>Ion Boardroom</vt:lpstr>
      <vt:lpstr>NORTH REGION MONTHLY REPORT, NOVEMBER,  2021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Gifts School Delhi  November 2021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GIFTS SCHOOL IN THE MONTH OF NOVEMBER</vt:lpstr>
      <vt:lpstr>Troop churches</vt:lpstr>
      <vt:lpstr>PowerPoint Presentation</vt:lpstr>
      <vt:lpstr>TESTIMONY</vt:lpstr>
      <vt:lpstr>PowerPoint Presentation</vt:lpstr>
      <vt:lpstr>PowerPoint Presentation</vt:lpstr>
      <vt:lpstr>PowerPoint Presentation</vt:lpstr>
      <vt:lpstr>TROOP CHURCH IN PUNJAB, MaLLot</vt:lpstr>
      <vt:lpstr>PowerPoint Presentation</vt:lpstr>
      <vt:lpstr>PowerPoint Presentation</vt:lpstr>
      <vt:lpstr>PowerPoint Presentation</vt:lpstr>
      <vt:lpstr>Chandigarh</vt:lpstr>
      <vt:lpstr>PowerPoint Presentation</vt:lpstr>
      <vt:lpstr>PowerPoint Presentation</vt:lpstr>
      <vt:lpstr>UTTRAKHAND</vt:lpstr>
      <vt:lpstr>PowerPoint Presentation</vt:lpstr>
      <vt:lpstr>PowerPoint Presentation</vt:lpstr>
      <vt:lpstr>PowerPoint Presentation</vt:lpstr>
      <vt:lpstr>Ladakh</vt:lpstr>
      <vt:lpstr>PowerPoint Presentation</vt:lpstr>
      <vt:lpstr>PowerPoint Presentation</vt:lpstr>
      <vt:lpstr>PowerPoint Presentation</vt:lpstr>
      <vt:lpstr>PowerPoint Presentation</vt:lpstr>
      <vt:lpstr>PowerPoint Presentation</vt:lpstr>
      <vt:lpstr>PowerPoint Presentation</vt:lpstr>
      <vt:lpstr>HIMACHAL PRADESH</vt:lpstr>
      <vt:lpstr>Total Members - 14</vt:lpstr>
      <vt:lpstr>TESTIMONY</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NORTH REGION MONTHLY REPORT, NOVEMBER,  2021</dc:title>
  <dc:creator>Unknown User</dc:creator>
  <cp:lastModifiedBy>Unknown User</cp:lastModifiedBy>
  <cp:revision>12</cp:revision>
  <dcterms:created xsi:type="dcterms:W3CDTF">2021-12-03T12:07:27Z</dcterms:created>
  <dcterms:modified xsi:type="dcterms:W3CDTF">2021-12-06T18:30:03Z</dcterms:modified>
</cp:coreProperties>
</file>