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7250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010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745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419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32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378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403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1582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681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814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IN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09448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94A48919-2125-4CD8-9148-E57FD4583641}" type="datetimeFigureOut">
              <a:rPr lang="en-IN" smtClean="0"/>
              <a:t>07/01/22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D0790E4E-CF19-4D67-8D71-6239DEBF9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9809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blog.troopchurch.com/wp-content/uploads/2020/07/aoj-300x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211" y="399245"/>
            <a:ext cx="1828800" cy="182880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88641" y="2228045"/>
            <a:ext cx="104400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relaxedInset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IN" sz="8800" b="1" dirty="0">
                <a:ln/>
                <a:solidFill>
                  <a:srgbClr val="00B050"/>
                </a:solidFill>
              </a:rPr>
              <a:t>NORTH REGION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8642" y="4765183"/>
            <a:ext cx="105349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6000" b="1" dirty="0">
                <a:ln w="9525">
                  <a:solidFill>
                    <a:srgbClr val="0070C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  <a:reflection blurRad="6350" stA="60000" endA="900" endPos="60000" dist="29997" dir="5400000" sy="-100000" algn="bl" rotWithShape="0"/>
                </a:effectLst>
              </a:rPr>
              <a:t>GIFT SCHOOL SCHEDULE 2022</a:t>
            </a:r>
          </a:p>
        </p:txBody>
      </p:sp>
    </p:spTree>
    <p:extLst>
      <p:ext uri="{BB962C8B-B14F-4D97-AF65-F5344CB8AC3E}">
        <p14:creationId xmlns:p14="http://schemas.microsoft.com/office/powerpoint/2010/main" val="361032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232131"/>
              </p:ext>
            </p:extLst>
          </p:nvPr>
        </p:nvGraphicFramePr>
        <p:xfrm>
          <a:off x="-9" y="-2"/>
          <a:ext cx="12192018" cy="6858001"/>
        </p:xfrm>
        <a:graphic>
          <a:graphicData uri="http://schemas.openxmlformats.org/drawingml/2006/table">
            <a:tbl>
              <a:tblPr/>
              <a:tblGrid>
                <a:gridCol w="232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67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16402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44801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Jan-22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623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IN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Forgiveness &amp; Reconciliation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Forgiveness &amp; Reconciliation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Forgiveness &amp; Reconciliation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58171"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977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549105"/>
              </p:ext>
            </p:extLst>
          </p:nvPr>
        </p:nvGraphicFramePr>
        <p:xfrm>
          <a:off x="12" y="0"/>
          <a:ext cx="12191976" cy="6857999"/>
        </p:xfrm>
        <a:graphic>
          <a:graphicData uri="http://schemas.openxmlformats.org/drawingml/2006/table">
            <a:tbl>
              <a:tblPr/>
              <a:tblGrid>
                <a:gridCol w="245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369251">
                <a:tc>
                  <a:txBody>
                    <a:bodyPr/>
                    <a:lstStyle/>
                    <a:p>
                      <a:pPr algn="l" fontAlgn="b"/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Feb-22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683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3551"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3850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801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326447"/>
              </p:ext>
            </p:extLst>
          </p:nvPr>
        </p:nvGraphicFramePr>
        <p:xfrm>
          <a:off x="-6" y="273145"/>
          <a:ext cx="12192011" cy="6730820"/>
        </p:xfrm>
        <a:graphic>
          <a:graphicData uri="http://schemas.openxmlformats.org/drawingml/2006/table">
            <a:tbl>
              <a:tblPr/>
              <a:tblGrid>
                <a:gridCol w="2515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22540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en-IN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0">
                  <a:txBody>
                    <a:bodyPr/>
                    <a:lstStyle/>
                    <a:p>
                      <a:pPr algn="ctr" fontAlgn="b"/>
                      <a:r>
                        <a:rPr lang="en-IN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 22</a:t>
                      </a:r>
                    </a:p>
                  </a:txBody>
                  <a:tcPr marL="8866" marR="8866" marT="886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62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4816"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8824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81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8824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87108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87108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481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4816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66" marR="8866" marT="886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66" marR="8866" marT="8866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8866" marR="8866" marT="886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404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622136"/>
              </p:ext>
            </p:extLst>
          </p:nvPr>
        </p:nvGraphicFramePr>
        <p:xfrm>
          <a:off x="12" y="-3"/>
          <a:ext cx="12191976" cy="6858003"/>
        </p:xfrm>
        <a:graphic>
          <a:graphicData uri="http://schemas.openxmlformats.org/drawingml/2006/table">
            <a:tbl>
              <a:tblPr/>
              <a:tblGrid>
                <a:gridCol w="245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314226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356513">
                <a:tc>
                  <a:txBody>
                    <a:bodyPr/>
                    <a:lstStyle/>
                    <a:p>
                      <a:pPr algn="l" fontAlgn="b"/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Apr-22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102"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 Pradesh West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Delhi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Disipline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Hariyana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Worship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Chandigarh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 Form &amp; Form (BFF)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A9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 &amp; Reconcillation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9619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Punjab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9619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Uttarakhand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Forgivness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Reconcillation</a:t>
                      </a:r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Himachal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Healing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3025"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Jammu Kashmir &amp;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Ladak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Family Building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Prophesy Level 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Hospitality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Financial </a:t>
                      </a:r>
                      <a:r>
                        <a:rPr lang="en-IN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Disipline</a:t>
                      </a:r>
                      <a:endParaRPr lang="en-IN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01250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40</TotalTime>
  <Words>651</Words>
  <Application>Microsoft Macintosh PowerPoint</Application>
  <PresentationFormat>Widescreen</PresentationFormat>
  <Paragraphs>364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gita jessi</cp:lastModifiedBy>
  <cp:revision>10</cp:revision>
  <dcterms:created xsi:type="dcterms:W3CDTF">2021-08-24T10:33:16Z</dcterms:created>
  <dcterms:modified xsi:type="dcterms:W3CDTF">2022-01-07T09:49:08Z</dcterms:modified>
</cp:coreProperties>
</file>