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B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5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7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1828800"/>
            <a:ext cx="10674954" cy="104319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10700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NORTH REGION</a:t>
            </a:r>
            <a:r>
              <a:rPr lang="en-IN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10674954" cy="1947333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IN" sz="6000" b="1" dirty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</a:rPr>
              <a:t>MORNING WORSHIP PLAN JAN TO MAR 2022</a:t>
            </a:r>
          </a:p>
        </p:txBody>
      </p:sp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14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8914" y="1967785"/>
            <a:ext cx="2975020" cy="23083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NORTH REGION </a:t>
            </a:r>
          </a:p>
          <a:p>
            <a:pPr algn="ctr"/>
            <a:r>
              <a:rPr lang="en-I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STATES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271234" y="3078051"/>
            <a:ext cx="2215166" cy="180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486400" y="752157"/>
            <a:ext cx="3940935" cy="483209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 PRADESH WEST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HARIYANA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DELHI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CHANDIGRAH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PUNJAB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HIMACHAL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UTTARAKHAND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JAMMU &amp; KASHIMIR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LADAK</a:t>
            </a:r>
          </a:p>
        </p:txBody>
      </p:sp>
    </p:spTree>
    <p:extLst>
      <p:ext uri="{BB962C8B-B14F-4D97-AF65-F5344CB8AC3E}">
        <p14:creationId xmlns:p14="http://schemas.microsoft.com/office/powerpoint/2010/main" val="357145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8538688" y="113007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MARCH 2022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562297" y="54797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62297" y="1032719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 -2(not yet)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562297" y="1464463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562297" y="1922866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 -2(not yet)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62297" y="239750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62297" y="2807131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 -2(not yet)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562297" y="3256905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562297" y="3695161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 – 2(not yet)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62296" y="4567029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1600" dirty="0"/>
              <a:t>ABRAHAM ZONE -2(not yet)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562296" y="4133417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ABRAHAM ZONE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538687" y="5369468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JOSHUA 2(not yet)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538688" y="4953241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JOSHUA 1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8538685" y="6313730"/>
            <a:ext cx="343865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 JAMMU &amp; KASHMIR(not yet)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538686" y="5841599"/>
            <a:ext cx="343865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LADAK(not yet) 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81184" y="113007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JANUARY 2022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04793" y="54797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04793" y="1464463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04793" y="239750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04793" y="3256905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04792" y="4133417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ABRAHAM ZONE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81184" y="4953241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JOSHUA 1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81181" y="6313730"/>
            <a:ext cx="343865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 JAMMU &amp; KASHMIR(not yet)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81182" y="5841599"/>
            <a:ext cx="343865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LADAK(not yet) 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398127" y="113007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FEBRUARY 2022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421736" y="54797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4421736" y="1032719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 -2(not yet)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4421736" y="1464463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421736" y="239750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421736" y="3256905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421736" y="3695161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 – 2(not yet)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421735" y="4567029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1600" dirty="0"/>
              <a:t>ABRAHAM ZONE -2(not yet)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4421735" y="4133417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ABRAHAM ZONE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398127" y="4953241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JOSHUA 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398124" y="6313730"/>
            <a:ext cx="343865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 JAMMU &amp; KASHMIR(not yet)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398125" y="5841599"/>
            <a:ext cx="343865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LADAK(not yet) </a:t>
            </a:r>
          </a:p>
        </p:txBody>
      </p:sp>
    </p:spTree>
    <p:extLst>
      <p:ext uri="{BB962C8B-B14F-4D97-AF65-F5344CB8AC3E}">
        <p14:creationId xmlns:p14="http://schemas.microsoft.com/office/powerpoint/2010/main" val="73540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79846" y="16576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MARCH 2022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79845" y="841830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dirty="0"/>
              <a:t>ISSAC ZONE –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9845" y="1389576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ISSAC ZONE – 2 (not yet)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79844" y="1962938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79843" y="2454339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- 4(not yet)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79841" y="4419943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4(not yet)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99154" y="3900892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3(not yet)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79842" y="3437141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99155" y="2945740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79839" y="6312802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HOSANNA ZONE - 4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79840" y="582140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CALEB ZONE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8420" y="5356385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– 2(not yet)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88420" y="491255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- 1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5829" y="16576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JANUARY 2022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5828" y="841830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dirty="0"/>
              <a:t>ISSAC ZONE – 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5827" y="1962938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15138" y="2945740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5822" y="6312802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HOSANNA ZONE - 4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95823" y="582140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CALEB ZONE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4403" y="491255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- 1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79676" y="16576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FEBRUARY 2022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79675" y="841830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dirty="0"/>
              <a:t>ISSAC ZONE –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479675" y="1389576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ISSAC ZONE – 2 (not yet)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79674" y="1962938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79673" y="2454339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- 4(not yet)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479672" y="3437141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498985" y="2945740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479669" y="6312802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HOSANNA ZONE - 4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79670" y="582140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CALEB ZONE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488250" y="5356385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– 2(not yet)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488250" y="491255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- 1</a:t>
            </a:r>
          </a:p>
        </p:txBody>
      </p:sp>
    </p:spTree>
    <p:extLst>
      <p:ext uri="{BB962C8B-B14F-4D97-AF65-F5344CB8AC3E}">
        <p14:creationId xmlns:p14="http://schemas.microsoft.com/office/powerpoint/2010/main" val="319961320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265</TotalTime>
  <Words>324</Words>
  <Application>Microsoft Macintosh PowerPoint</Application>
  <PresentationFormat>Widescreen</PresentationFormat>
  <Paragraphs>80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NORTH REGION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REGION</dc:title>
  <dc:creator>user</dc:creator>
  <cp:lastModifiedBy>gita jessi</cp:lastModifiedBy>
  <cp:revision>21</cp:revision>
  <dcterms:created xsi:type="dcterms:W3CDTF">2021-08-25T14:26:04Z</dcterms:created>
  <dcterms:modified xsi:type="dcterms:W3CDTF">2022-01-07T09:35:27Z</dcterms:modified>
</cp:coreProperties>
</file>