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261" r:id="rId2"/>
    <p:sldId id="264" r:id="rId3"/>
    <p:sldId id="267" r:id="rId4"/>
    <p:sldId id="26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291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469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54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4844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7000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4415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877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5874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298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666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420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551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921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60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205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33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05-10-2021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263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511" y="399245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8641" y="2228045"/>
            <a:ext cx="104400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sz="8800" b="1" dirty="0">
                <a:ln/>
                <a:solidFill>
                  <a:srgbClr val="00B050"/>
                </a:solidFill>
              </a:rPr>
              <a:t>NORTH REGION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4551" y="3793633"/>
            <a:ext cx="105349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ln w="9525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60000" endA="900" endPos="60000" dist="29997" dir="5400000" sy="-100000" algn="bl" rotWithShape="0"/>
                </a:effectLst>
              </a:rPr>
              <a:t>20 POINT IMPLEMENTATION PLAN FOR THE MONTH OF SPETEMBER, 2021</a:t>
            </a:r>
          </a:p>
        </p:txBody>
      </p:sp>
    </p:spTree>
    <p:extLst>
      <p:ext uri="{BB962C8B-B14F-4D97-AF65-F5344CB8AC3E}">
        <p14:creationId xmlns:p14="http://schemas.microsoft.com/office/powerpoint/2010/main" val="361032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FB7D451-4A5F-4A79-A152-ADB5C6493C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015056"/>
              </p:ext>
            </p:extLst>
          </p:nvPr>
        </p:nvGraphicFramePr>
        <p:xfrm>
          <a:off x="1381125" y="609815"/>
          <a:ext cx="10334625" cy="648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125061" imgH="4337094" progId="Excel.Sheet.12">
                  <p:embed/>
                </p:oleObj>
              </mc:Choice>
              <mc:Fallback>
                <p:oleObj name="Worksheet" r:id="rId2" imgW="9125061" imgH="4337094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FB7D451-4A5F-4A79-A152-ADB5C6493C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81125" y="609815"/>
                        <a:ext cx="10334625" cy="6483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922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FB7D451-4A5F-4A79-A152-ADB5C6493C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105526"/>
              </p:ext>
            </p:extLst>
          </p:nvPr>
        </p:nvGraphicFramePr>
        <p:xfrm>
          <a:off x="1381125" y="629467"/>
          <a:ext cx="10325100" cy="6409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125061" imgH="4749756" progId="Excel.Sheet.12">
                  <p:embed/>
                </p:oleObj>
              </mc:Choice>
              <mc:Fallback>
                <p:oleObj name="Worksheet" r:id="rId2" imgW="9125061" imgH="4749756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FB7D451-4A5F-4A79-A152-ADB5C6493C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81125" y="629467"/>
                        <a:ext cx="10325100" cy="6409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0300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FB7D451-4A5F-4A79-A152-ADB5C6493C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103972"/>
              </p:ext>
            </p:extLst>
          </p:nvPr>
        </p:nvGraphicFramePr>
        <p:xfrm>
          <a:off x="1409699" y="733425"/>
          <a:ext cx="10681653" cy="574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125061" imgH="3714750" progId="Excel.Sheet.12">
                  <p:embed/>
                </p:oleObj>
              </mc:Choice>
              <mc:Fallback>
                <p:oleObj name="Worksheet" r:id="rId2" imgW="9125061" imgH="3714750" progId="Excel.Shee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FB7D451-4A5F-4A79-A152-ADB5C6493C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9699" y="733425"/>
                        <a:ext cx="10681653" cy="574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920560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155</TotalTime>
  <Words>13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Microsoft Excel Worksheet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Neha Goyal</cp:lastModifiedBy>
  <cp:revision>13</cp:revision>
  <dcterms:created xsi:type="dcterms:W3CDTF">2021-08-24T10:33:16Z</dcterms:created>
  <dcterms:modified xsi:type="dcterms:W3CDTF">2021-10-05T06:12:18Z</dcterms:modified>
</cp:coreProperties>
</file>