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1" r:id="rId2"/>
    <p:sldId id="262" r:id="rId3"/>
    <p:sldId id="263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7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7250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010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745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419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632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378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403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1582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681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81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09448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94A48919-2125-4CD8-9148-E57FD4583641}" type="datetimeFigureOut">
              <a:rPr lang="en-IN" smtClean="0"/>
              <a:t>07-10-2021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809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blog.troopchurch.com/wp-content/uploads/2020/07/aoj-300x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211" y="399245"/>
            <a:ext cx="1828800" cy="18288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88641" y="2228045"/>
            <a:ext cx="104400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sz="8800" b="1" dirty="0" smtClean="0">
                <a:ln/>
                <a:solidFill>
                  <a:srgbClr val="00B050"/>
                </a:solidFill>
              </a:rPr>
              <a:t>NORTH REGION</a:t>
            </a:r>
            <a:endParaRPr lang="en-IN" sz="8800" b="1" dirty="0">
              <a:ln/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8642" y="4765183"/>
            <a:ext cx="105349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 smtClean="0">
                <a:ln w="9525">
                  <a:solidFill>
                    <a:srgbClr val="0070C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60000" endA="900" endPos="60000" dist="29997" dir="5400000" sy="-100000" algn="bl" rotWithShape="0"/>
                </a:effectLst>
              </a:rPr>
              <a:t>GIFT SCHOOL SCHEDULE FROM SPETEMBER TO DECEMBER 2021</a:t>
            </a:r>
            <a:endParaRPr lang="en-IN" sz="3600" b="1" dirty="0">
              <a:ln w="9525">
                <a:solidFill>
                  <a:srgbClr val="0070C0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  <a:reflection blurRad="6350" stA="60000" endA="900" endPos="60000" dist="29997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032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758021"/>
              </p:ext>
            </p:extLst>
          </p:nvPr>
        </p:nvGraphicFramePr>
        <p:xfrm>
          <a:off x="182638" y="4"/>
          <a:ext cx="12009357" cy="6857996"/>
        </p:xfrm>
        <a:graphic>
          <a:graphicData uri="http://schemas.openxmlformats.org/drawingml/2006/table">
            <a:tbl>
              <a:tblPr/>
              <a:tblGrid>
                <a:gridCol w="43512"/>
                <a:gridCol w="2405507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  <a:gridCol w="308398"/>
              </a:tblGrid>
              <a:tr h="329711">
                <a:tc>
                  <a:txBody>
                    <a:bodyPr/>
                    <a:lstStyle/>
                    <a:p>
                      <a:pPr algn="l" fontAlgn="b"/>
                      <a:r>
                        <a:rPr lang="en-IN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36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056" marR="9056" marT="90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9056" marR="9056" marT="9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365"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056" marR="9056" marT="90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365"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056" marR="9056" marT="90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Hariyana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6" marR="9056" marT="9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365"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056" marR="9056" marT="90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365"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056" marR="9056" marT="90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365"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056" marR="9056" marT="90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365"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056" marR="9056" marT="90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365"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056" marR="9056" marT="90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Ladak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365"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056" marR="9056" marT="90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Fiji (International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5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056" marR="9056" marT="90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056" marR="9056" marT="90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692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734851"/>
              </p:ext>
            </p:extLst>
          </p:nvPr>
        </p:nvGraphicFramePr>
        <p:xfrm>
          <a:off x="13" y="-8"/>
          <a:ext cx="12191986" cy="6891554"/>
        </p:xfrm>
        <a:graphic>
          <a:graphicData uri="http://schemas.openxmlformats.org/drawingml/2006/table">
            <a:tbl>
              <a:tblPr/>
              <a:tblGrid>
                <a:gridCol w="2515816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  <a:gridCol w="322539"/>
              </a:tblGrid>
              <a:tr h="343564">
                <a:tc>
                  <a:txBody>
                    <a:bodyPr/>
                    <a:lstStyle/>
                    <a:p>
                      <a:pPr algn="l" fontAlgn="b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16" marR="7116" marT="7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0">
                  <a:txBody>
                    <a:bodyPr/>
                    <a:lstStyle/>
                    <a:p>
                      <a:pPr algn="ct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Aug-21</a:t>
                      </a:r>
                    </a:p>
                  </a:txBody>
                  <a:tcPr marL="7116" marR="7116" marT="7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12330"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128"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68712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087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Hariyana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68712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712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12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12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712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Ladak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128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Fiji (International</a:t>
                      </a:r>
                    </a:p>
                  </a:txBody>
                  <a:tcPr marL="7116" marR="7116" marT="711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0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7116" marR="7116" marT="71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9133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204982"/>
              </p:ext>
            </p:extLst>
          </p:nvPr>
        </p:nvGraphicFramePr>
        <p:xfrm>
          <a:off x="-9" y="-2"/>
          <a:ext cx="12192018" cy="6858001"/>
        </p:xfrm>
        <a:graphic>
          <a:graphicData uri="http://schemas.openxmlformats.org/drawingml/2006/table">
            <a:tbl>
              <a:tblPr/>
              <a:tblGrid>
                <a:gridCol w="232028"/>
                <a:gridCol w="2467930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  <a:gridCol w="316402"/>
              </a:tblGrid>
              <a:tr h="44801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44623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8171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Hariyana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2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Forgiveness </a:t>
                      </a:r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&amp; </a:t>
                      </a:r>
                      <a:r>
                        <a:rPr lang="en-IN" sz="12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Reconciliation </a:t>
                      </a:r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Forgiveness </a:t>
                      </a:r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&amp; </a:t>
                      </a:r>
                      <a:r>
                        <a:rPr lang="en-IN" sz="12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Reconciliation </a:t>
                      </a:r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Forgiveness </a:t>
                      </a:r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&amp; </a:t>
                      </a:r>
                      <a:r>
                        <a:rPr lang="en-IN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Reconciliation </a:t>
                      </a:r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977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683551"/>
              </p:ext>
            </p:extLst>
          </p:nvPr>
        </p:nvGraphicFramePr>
        <p:xfrm>
          <a:off x="12" y="-497840"/>
          <a:ext cx="12191976" cy="7518860"/>
        </p:xfrm>
        <a:graphic>
          <a:graphicData uri="http://schemas.openxmlformats.org/drawingml/2006/table">
            <a:tbl>
              <a:tblPr/>
              <a:tblGrid>
                <a:gridCol w="1343879"/>
                <a:gridCol w="1107091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</a:tblGrid>
              <a:tr h="244699">
                <a:tc gridSpan="2">
                  <a:txBody>
                    <a:bodyPr/>
                    <a:lstStyle/>
                    <a:p>
                      <a:pPr algn="l" fontAlgn="b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63819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43294"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Cana</a:t>
                      </a:r>
                      <a:r>
                        <a:rPr lang="en-IN" sz="14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4445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Moria</a:t>
                      </a:r>
                      <a:r>
                        <a:rPr lang="en-IN" sz="14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Gift Schools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31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Sinai</a:t>
                      </a:r>
                      <a:r>
                        <a:rPr lang="en-IN" sz="14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34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Tiberius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9251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614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9251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Hariyana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69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9251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69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9251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369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</a:tr>
              <a:tr h="369251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69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9251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69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470192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2">
                  <a:txBody>
                    <a:bodyPr/>
                    <a:lstStyle/>
                    <a:p>
                      <a:pPr algn="l" fontAlgn="ctr"/>
                      <a:endParaRPr lang="en-IN" sz="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801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315850"/>
              </p:ext>
            </p:extLst>
          </p:nvPr>
        </p:nvGraphicFramePr>
        <p:xfrm>
          <a:off x="-6" y="0"/>
          <a:ext cx="12192012" cy="10019153"/>
        </p:xfrm>
        <a:graphic>
          <a:graphicData uri="http://schemas.openxmlformats.org/drawingml/2006/table">
            <a:tbl>
              <a:tblPr/>
              <a:tblGrid>
                <a:gridCol w="1257906"/>
                <a:gridCol w="1257906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  <a:gridCol w="322540"/>
              </a:tblGrid>
              <a:tr h="346364">
                <a:tc gridSpan="2">
                  <a:txBody>
                    <a:bodyPr/>
                    <a:lstStyle/>
                    <a:p>
                      <a:pPr algn="l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0"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Nov-21</a:t>
                      </a:r>
                    </a:p>
                  </a:txBody>
                  <a:tcPr marL="8866" marR="8866" marT="8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29467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59942"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Cana</a:t>
                      </a:r>
                      <a:r>
                        <a:rPr lang="en-IN" sz="14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1599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Moria</a:t>
                      </a:r>
                      <a:r>
                        <a:rPr lang="en-IN" sz="14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99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Sinai</a:t>
                      </a:r>
                      <a:r>
                        <a:rPr lang="en-IN" sz="14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99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Tiberius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6027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426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Additional Gift Schools</a:t>
                      </a: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9883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Hariyana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198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Additional Gift Schools</a:t>
                      </a: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6027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426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Additional Gift Schools</a:t>
                      </a: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5612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5656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Additional Gift Schools</a:t>
                      </a: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5612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5656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Additional Gift Schools</a:t>
                      </a: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9883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198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Additional Gift Schools</a:t>
                      </a:r>
                    </a:p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9766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7404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887376"/>
              </p:ext>
            </p:extLst>
          </p:nvPr>
        </p:nvGraphicFramePr>
        <p:xfrm>
          <a:off x="12" y="-3"/>
          <a:ext cx="12191976" cy="8868124"/>
        </p:xfrm>
        <a:graphic>
          <a:graphicData uri="http://schemas.openxmlformats.org/drawingml/2006/table">
            <a:tbl>
              <a:tblPr/>
              <a:tblGrid>
                <a:gridCol w="1225485"/>
                <a:gridCol w="1225485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  <a:gridCol w="314226"/>
              </a:tblGrid>
              <a:tr h="356513">
                <a:tc gridSpan="2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Dec-21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241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08121"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Cana</a:t>
                      </a:r>
                      <a:r>
                        <a:rPr lang="en-IN" sz="14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94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Moria</a:t>
                      </a:r>
                      <a:r>
                        <a:rPr lang="en-IN" sz="14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017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Sinai</a:t>
                      </a:r>
                      <a:r>
                        <a:rPr lang="en-IN" sz="14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017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Tiberius Zone</a:t>
                      </a:r>
                      <a:endParaRPr lang="en-IN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56513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255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56513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Hariyana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532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56513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670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74810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748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74810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748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56513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 1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454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Slot</a:t>
                      </a:r>
                      <a:r>
                        <a:rPr lang="en-IN" sz="1600" b="1" i="0" u="sng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  <a:endParaRPr lang="en-IN" sz="1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Additional Gift Schools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01250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111</TotalTime>
  <Words>906</Words>
  <Application>Microsoft Office PowerPoint</Application>
  <PresentationFormat>Widescreen</PresentationFormat>
  <Paragraphs>977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17</cp:revision>
  <dcterms:created xsi:type="dcterms:W3CDTF">2021-08-24T10:33:16Z</dcterms:created>
  <dcterms:modified xsi:type="dcterms:W3CDTF">2021-10-07T06:27:29Z</dcterms:modified>
</cp:coreProperties>
</file>