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8"/>
  </p:notesMasterIdLst>
  <p:sldIdLst>
    <p:sldId id="612" r:id="rId2"/>
    <p:sldId id="613" r:id="rId3"/>
    <p:sldId id="616" r:id="rId4"/>
    <p:sldId id="611" r:id="rId5"/>
    <p:sldId id="314" r:id="rId6"/>
    <p:sldId id="31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4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86B8E-2D58-374D-9ED9-FAF6C256808E}" type="datetimeFigureOut">
              <a:rPr lang="en-US" smtClean="0"/>
              <a:t>7/5/22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C9DE2-E1DF-3844-8B69-5C318B890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12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2269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2517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71155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4736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18160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87123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63444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1948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5514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9899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88407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3703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0172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85987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2602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2327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09F2D-9F5B-45E0-9273-D11DB7252C10}" type="datetimeFigureOut">
              <a:rPr lang="en-IN" smtClean="0"/>
              <a:t>05/07/22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673498E-D8D3-480E-996F-E5F1DAF2B6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9340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021404" y="5390734"/>
            <a:ext cx="8297693" cy="923330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91440" tIns="45720" rIns="91440" bIns="45720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buNone/>
            </a:pPr>
            <a:r>
              <a:rPr lang="en-US" sz="5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JUL- DEC 2022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E8ED7DA-10B2-FD85-45C1-A1AD2F5980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3626" y="447474"/>
            <a:ext cx="6050604" cy="3822969"/>
          </a:xfrm>
          <a:prstGeom prst="rect">
            <a:avLst/>
          </a:prstGeom>
        </p:spPr>
      </p:pic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B6CD631A-0661-D89E-95AF-6F251882CB6A}"/>
              </a:ext>
            </a:extLst>
          </p:cNvPr>
          <p:cNvSpPr txBox="1">
            <a:spLocks/>
          </p:cNvSpPr>
          <p:nvPr/>
        </p:nvSpPr>
        <p:spPr>
          <a:xfrm>
            <a:off x="632297" y="4466608"/>
            <a:ext cx="8988357" cy="769441"/>
          </a:xfrm>
          <a:prstGeom prst="rect">
            <a:avLst/>
          </a:prstGeom>
          <a:solidFill>
            <a:srgbClr val="FFC000"/>
          </a:solidFill>
        </p:spPr>
        <p:txBody>
          <a:bodyPr vert="horz" wrap="square" lIns="91440" tIns="45720" rIns="91440" bIns="45720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3" charset="2"/>
              <a:buNone/>
            </a:pPr>
            <a:r>
              <a:rPr lang="en-US" sz="44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Plan For Implementation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0889B-D7D8-9082-5EFC-6A4917E8E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>
                <a:solidFill>
                  <a:srgbClr val="FF0000"/>
                </a:solidFill>
              </a:rPr>
              <a:t>PLAN WILL BE DISCUSED UNDER 2 HEADINGS: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CABF3-25AA-C5E9-8002-9B30FF079B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POINTS TO BE IMPLEMENTED BY SPEAKERS &amp; DEPUTY SPEAKERS</a:t>
            </a:r>
          </a:p>
          <a:p>
            <a:r>
              <a:rPr lang="en-US" sz="4000" dirty="0"/>
              <a:t>POINTS TO BE IMPLEMENTED BY COORDINATORS (STATE &amp; GS COORDINATORS)</a:t>
            </a:r>
          </a:p>
        </p:txBody>
      </p:sp>
    </p:spTree>
    <p:extLst>
      <p:ext uri="{BB962C8B-B14F-4D97-AF65-F5344CB8AC3E}">
        <p14:creationId xmlns:p14="http://schemas.microsoft.com/office/powerpoint/2010/main" val="1051407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86237-042C-4FF5-A87C-23C10BCAF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285" y="152399"/>
            <a:ext cx="10904706" cy="596631"/>
          </a:xfrm>
        </p:spPr>
        <p:txBody>
          <a:bodyPr>
            <a:normAutofit fontScale="90000"/>
          </a:bodyPr>
          <a:lstStyle/>
          <a:p>
            <a:r>
              <a:rPr lang="en-US" sz="3100" b="1" dirty="0">
                <a:solidFill>
                  <a:srgbClr val="FF0000"/>
                </a:solidFill>
              </a:rPr>
              <a:t>POINTS TO BE IMPLEMENTED BY SPEAKERS &amp; DEPUTY SPEAKERS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05CA2-4A44-410B-A692-F77E68871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745" y="953311"/>
            <a:ext cx="9153727" cy="577822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>
                <a:latin typeface="Times New Roman" panose="02020603050405020304" pitchFamily="18" charset="0"/>
              </a:rPr>
              <a:t>Shadow </a:t>
            </a:r>
            <a:r>
              <a:rPr lang="en-US" sz="2000" b="1" dirty="0" err="1">
                <a:latin typeface="Times New Roman" panose="02020603050405020304" pitchFamily="18" charset="0"/>
              </a:rPr>
              <a:t>Parli</a:t>
            </a:r>
            <a:r>
              <a:rPr lang="en-US" sz="2000" dirty="0">
                <a:latin typeface="Times New Roman" panose="02020603050405020304" pitchFamily="18" charset="0"/>
              </a:rPr>
              <a:t> to be conducted in all the </a:t>
            </a:r>
            <a:r>
              <a:rPr lang="en-US" sz="2000" b="1" dirty="0">
                <a:latin typeface="Times New Roman" panose="02020603050405020304" pitchFamily="18" charset="0"/>
              </a:rPr>
              <a:t>Constituencies</a:t>
            </a:r>
            <a:r>
              <a:rPr lang="en-US" sz="2000" dirty="0">
                <a:latin typeface="Times New Roman" panose="02020603050405020304" pitchFamily="18" charset="0"/>
              </a:rPr>
              <a:t>: This is an Important Responsibility of State Speakers 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ea typeface="Arial Unicode MS"/>
              </a:rPr>
              <a:t>To Strengthen the </a:t>
            </a:r>
            <a:r>
              <a:rPr lang="en-US" sz="2000" b="1" dirty="0">
                <a:latin typeface="Times New Roman" panose="02020603050405020304" pitchFamily="18" charset="0"/>
                <a:ea typeface="Arial Unicode MS"/>
              </a:rPr>
              <a:t>Fellowship</a:t>
            </a:r>
            <a:r>
              <a:rPr lang="en-US" sz="2000" dirty="0">
                <a:latin typeface="Times New Roman" panose="02020603050405020304" pitchFamily="18" charset="0"/>
                <a:ea typeface="Arial Unicode MS"/>
              </a:rPr>
              <a:t> among believers (AOJ Soldiers)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>
                <a:latin typeface="Times New Roman" panose="02020603050405020304" pitchFamily="18" charset="0"/>
                <a:ea typeface="Arial Unicode MS"/>
              </a:rPr>
              <a:t>Counselling</a:t>
            </a:r>
            <a:r>
              <a:rPr lang="en-US" sz="2000" dirty="0">
                <a:latin typeface="Times New Roman" panose="02020603050405020304" pitchFamily="18" charset="0"/>
                <a:ea typeface="Arial Unicode MS"/>
              </a:rPr>
              <a:t> team for each state for family disputes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ea typeface="Arial Unicode MS"/>
              </a:rPr>
              <a:t>To strengthen the </a:t>
            </a:r>
            <a:r>
              <a:rPr lang="en-US" sz="2000" b="1" dirty="0">
                <a:latin typeface="Times New Roman" panose="02020603050405020304" pitchFamily="18" charset="0"/>
                <a:ea typeface="Arial Unicode MS"/>
              </a:rPr>
              <a:t>IT Wing</a:t>
            </a:r>
            <a:r>
              <a:rPr lang="en-US" sz="2000" dirty="0">
                <a:latin typeface="Times New Roman" panose="02020603050405020304" pitchFamily="18" charset="0"/>
                <a:ea typeface="Arial Unicode MS"/>
              </a:rPr>
              <a:t> by training. Highly professional sol to be placed in this team. </a:t>
            </a:r>
            <a:r>
              <a:rPr lang="en-US" sz="2000" b="1" dirty="0">
                <a:latin typeface="Times New Roman" panose="02020603050405020304" pitchFamily="18" charset="0"/>
                <a:ea typeface="Arial Unicode MS"/>
              </a:rPr>
              <a:t>PLEASE UPLOAD IN WEBLINK</a:t>
            </a:r>
            <a:r>
              <a:rPr lang="en-US" sz="2000" dirty="0">
                <a:latin typeface="Times New Roman" panose="02020603050405020304" pitchFamily="18" charset="0"/>
                <a:ea typeface="Arial Unicode MS"/>
              </a:rPr>
              <a:t> 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>
                <a:latin typeface="Times New Roman" panose="02020603050405020304" pitchFamily="18" charset="0"/>
                <a:ea typeface="Arial Unicode MS"/>
              </a:rPr>
              <a:t>Marriage and funeral services</a:t>
            </a:r>
            <a:r>
              <a:rPr lang="en-US" sz="2000" dirty="0">
                <a:latin typeface="Times New Roman" panose="02020603050405020304" pitchFamily="18" charset="0"/>
                <a:ea typeface="Arial Unicode MS"/>
              </a:rPr>
              <a:t> to be improved and efficiency to be increased.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000" b="1" dirty="0">
                <a:latin typeface="Times New Roman" panose="02020603050405020304" pitchFamily="18" charset="0"/>
                <a:ea typeface="Arial Unicode MS"/>
              </a:rPr>
              <a:t>SLA Meeting</a:t>
            </a:r>
            <a:r>
              <a:rPr lang="en-US" sz="2000" dirty="0">
                <a:latin typeface="Times New Roman" panose="02020603050405020304" pitchFamily="18" charset="0"/>
                <a:ea typeface="Arial Unicode MS"/>
              </a:rPr>
              <a:t> in all the </a:t>
            </a:r>
            <a:r>
              <a:rPr lang="en-US" sz="2000" b="1" dirty="0">
                <a:latin typeface="Times New Roman" panose="02020603050405020304" pitchFamily="18" charset="0"/>
                <a:ea typeface="Arial Unicode MS"/>
              </a:rPr>
              <a:t>SMLA Constituencies</a:t>
            </a:r>
            <a:r>
              <a:rPr lang="en-US" sz="2000" dirty="0">
                <a:latin typeface="Times New Roman" panose="02020603050405020304" pitchFamily="18" charset="0"/>
                <a:ea typeface="Arial Unicode MS"/>
              </a:rPr>
              <a:t> to discuss about the civil administration of the Constituency</a:t>
            </a:r>
            <a:endParaRPr lang="en-US" sz="2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820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86237-042C-4FF5-A87C-23C10BCAF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739" y="184826"/>
            <a:ext cx="10904707" cy="58365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POINTS TO BE IMPLEMENTED BY COORDINATORS (STATE &amp; AOJO)</a:t>
            </a:r>
            <a:endParaRPr lang="en-IN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05CA2-4A44-410B-A692-F77E68871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8833" y="943582"/>
            <a:ext cx="9241278" cy="577823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Troop church</a:t>
            </a:r>
            <a:r>
              <a:rPr lang="en-US" sz="3300" dirty="0">
                <a:latin typeface="Times New Roman" panose="02020603050405020304" pitchFamily="18" charset="0"/>
                <a:ea typeface="Arial Unicode MS"/>
              </a:rPr>
              <a:t> to multiply &amp; fill all </a:t>
            </a: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Assembly Segments, Taluk, Village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BFF Physical</a:t>
            </a:r>
            <a:r>
              <a:rPr lang="en-US" sz="3300" dirty="0">
                <a:latin typeface="Times New Roman" panose="02020603050405020304" pitchFamily="18" charset="0"/>
                <a:ea typeface="Arial Unicode MS"/>
              </a:rPr>
              <a:t> to be Conducted in Every </a:t>
            </a: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State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Morning prayer</a:t>
            </a:r>
            <a:r>
              <a:rPr lang="en-US" sz="3300" dirty="0">
                <a:latin typeface="Times New Roman" panose="02020603050405020304" pitchFamily="18" charset="0"/>
                <a:ea typeface="Arial Unicode MS"/>
              </a:rPr>
              <a:t> to be held in all </a:t>
            </a: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Constituencies</a:t>
            </a:r>
            <a:r>
              <a:rPr lang="en-US" sz="3300" dirty="0">
                <a:latin typeface="Times New Roman" panose="02020603050405020304" pitchFamily="18" charset="0"/>
                <a:ea typeface="Arial Unicode MS"/>
              </a:rPr>
              <a:t> of India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24X7 Offline, Online Worship</a:t>
            </a:r>
            <a:r>
              <a:rPr lang="en-US" sz="3300" dirty="0">
                <a:latin typeface="Times New Roman" panose="02020603050405020304" pitchFamily="18" charset="0"/>
                <a:ea typeface="Arial Unicode MS"/>
              </a:rPr>
              <a:t> in every </a:t>
            </a: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Constituency</a:t>
            </a:r>
            <a:r>
              <a:rPr lang="en-US" sz="3300" dirty="0">
                <a:latin typeface="Times New Roman" panose="02020603050405020304" pitchFamily="18" charset="0"/>
                <a:ea typeface="Arial Unicode MS"/>
              </a:rPr>
              <a:t> 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Night Prayer</a:t>
            </a:r>
            <a:r>
              <a:rPr lang="en-US" sz="3300" dirty="0">
                <a:latin typeface="Times New Roman" panose="02020603050405020304" pitchFamily="18" charset="0"/>
                <a:ea typeface="Arial Unicode MS"/>
              </a:rPr>
              <a:t> should be conducted in all the </a:t>
            </a: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Constituencies</a:t>
            </a:r>
          </a:p>
          <a:p>
            <a:pPr>
              <a:lnSpc>
                <a:spcPct val="150000"/>
              </a:lnSpc>
              <a:buAutoNum type="arabicPeriod" startAt="7"/>
            </a:pP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Level 1 Gift Schools</a:t>
            </a:r>
            <a:r>
              <a:rPr lang="en-US" sz="3300" dirty="0">
                <a:latin typeface="Times New Roman" panose="02020603050405020304" pitchFamily="18" charset="0"/>
                <a:ea typeface="Arial Unicode MS"/>
              </a:rPr>
              <a:t> like David School of Worship, Deliverance, Healing, Prophesy, Financial Discipline, Family Building &amp; Hospitality to be conducted in all </a:t>
            </a: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Assembly Segments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Level 2 Gift Schools</a:t>
            </a:r>
            <a:r>
              <a:rPr lang="en-US" sz="3300" dirty="0">
                <a:latin typeface="Times New Roman" panose="02020603050405020304" pitchFamily="18" charset="0"/>
                <a:ea typeface="Arial Unicode MS"/>
              </a:rPr>
              <a:t> like FRP-II, Healing, Prophecy, Family Building, </a:t>
            </a:r>
            <a:r>
              <a:rPr lang="en-US" sz="3300" dirty="0" err="1">
                <a:latin typeface="Times New Roman" panose="02020603050405020304" pitchFamily="18" charset="0"/>
                <a:ea typeface="Arial Unicode MS"/>
              </a:rPr>
              <a:t>etc</a:t>
            </a:r>
            <a:r>
              <a:rPr lang="en-US" sz="3300" dirty="0">
                <a:latin typeface="Times New Roman" panose="02020603050405020304" pitchFamily="18" charset="0"/>
                <a:ea typeface="Arial Unicode MS"/>
              </a:rPr>
              <a:t> to be conducted in all the </a:t>
            </a: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Constituencies </a:t>
            </a:r>
            <a:r>
              <a:rPr lang="en-US" sz="3300" dirty="0">
                <a:latin typeface="Times New Roman" panose="02020603050405020304" pitchFamily="18" charset="0"/>
                <a:ea typeface="Arial Unicode MS"/>
              </a:rPr>
              <a:t>&amp; also</a:t>
            </a: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 School of Administration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CBS</a:t>
            </a:r>
            <a:r>
              <a:rPr lang="en-US" sz="3300" dirty="0">
                <a:latin typeface="Times New Roman" panose="02020603050405020304" pitchFamily="18" charset="0"/>
                <a:ea typeface="Arial Unicode MS"/>
              </a:rPr>
              <a:t> to be upgraded 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3300" b="1" dirty="0">
                <a:latin typeface="Times New Roman" panose="02020603050405020304" pitchFamily="18" charset="0"/>
                <a:ea typeface="Arial Unicode MS"/>
              </a:rPr>
              <a:t>Daniel Academy</a:t>
            </a:r>
            <a:r>
              <a:rPr lang="en-US" sz="3300" dirty="0">
                <a:latin typeface="Times New Roman" panose="02020603050405020304" pitchFamily="18" charset="0"/>
                <a:ea typeface="Arial Unicode MS"/>
              </a:rPr>
              <a:t> to be upgraded</a:t>
            </a: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ea typeface="Arial Unicode MS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Times New Roman" panose="02020603050405020304" pitchFamily="18" charset="0"/>
                <a:ea typeface="Arial Unicode MS"/>
              </a:rPr>
              <a:t>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38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42E5B-A1D1-1346-A3FC-83113C115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B5F039B-5382-C441-8F46-D705F39746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2298" y="476655"/>
            <a:ext cx="10885251" cy="5953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204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C52A3-2793-B043-9830-D807F1347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69A0FF8-2C48-4B47-ADFC-5E11BA35E0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1754" y="496110"/>
            <a:ext cx="10778246" cy="5846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22538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130</TotalTime>
  <Words>259</Words>
  <Application>Microsoft Macintosh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Trebuchet MS</vt:lpstr>
      <vt:lpstr>Wingdings 3</vt:lpstr>
      <vt:lpstr>Facet</vt:lpstr>
      <vt:lpstr>PowerPoint Presentation</vt:lpstr>
      <vt:lpstr>PLAN WILL BE DISCUSED UNDER 2 HEADINGS:</vt:lpstr>
      <vt:lpstr>POINTS TO BE IMPLEMENTED BY SPEAKERS &amp; DEPUTY SPEAKERS </vt:lpstr>
      <vt:lpstr>POINTS TO BE IMPLEMENTED BY COORDINATORS (STATE &amp; AOJO)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Pratheep L</dc:creator>
  <cp:lastModifiedBy>gita jessi</cp:lastModifiedBy>
  <cp:revision>5</cp:revision>
  <dcterms:created xsi:type="dcterms:W3CDTF">2022-01-04T18:47:38Z</dcterms:created>
  <dcterms:modified xsi:type="dcterms:W3CDTF">2022-07-05T08:32:39Z</dcterms:modified>
</cp:coreProperties>
</file>