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60" r:id="rId4"/>
    <p:sldId id="520" r:id="rId5"/>
    <p:sldId id="517" r:id="rId6"/>
    <p:sldId id="261" r:id="rId7"/>
    <p:sldId id="262" r:id="rId8"/>
    <p:sldId id="264" r:id="rId9"/>
    <p:sldId id="265" r:id="rId10"/>
    <p:sldId id="266" r:id="rId11"/>
    <p:sldId id="267" r:id="rId12"/>
    <p:sldId id="268" r:id="rId13"/>
    <p:sldId id="519" r:id="rId14"/>
    <p:sldId id="269" r:id="rId15"/>
    <p:sldId id="270" r:id="rId16"/>
    <p:sldId id="418" r:id="rId17"/>
    <p:sldId id="271" r:id="rId18"/>
    <p:sldId id="515" r:id="rId19"/>
    <p:sldId id="724" r:id="rId20"/>
    <p:sldId id="768" r:id="rId21"/>
    <p:sldId id="769" r:id="rId22"/>
    <p:sldId id="749" r:id="rId23"/>
    <p:sldId id="436" r:id="rId24"/>
    <p:sldId id="439" r:id="rId25"/>
    <p:sldId id="441" r:id="rId26"/>
    <p:sldId id="770" r:id="rId27"/>
    <p:sldId id="512" r:id="rId28"/>
    <p:sldId id="442" r:id="rId29"/>
    <p:sldId id="737" r:id="rId30"/>
    <p:sldId id="44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2D559-51F0-4967-9B19-A131F3DE3A26}" type="datetimeFigureOut">
              <a:rPr lang="en-IN" smtClean="0"/>
              <a:t>12-02-2025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7C7FD-46A8-429F-A2CB-80612206326C}" type="slidenum">
              <a:rPr lang="en-IN" smtClean="0"/>
              <a:t>‹#›</a:t>
            </a:fld>
            <a:endParaRPr lang="en-IN"/>
          </a:p>
        </p:txBody>
      </p:sp>
    </p:spTree>
    <p:extLst>
      <p:ext uri="{BB962C8B-B14F-4D97-AF65-F5344CB8AC3E}">
        <p14:creationId xmlns:p14="http://schemas.microsoft.com/office/powerpoint/2010/main" val="1635601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760C-5C6E-0ADE-A46F-EA874DED1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FD16325-6264-9263-D03B-287B6FB52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AD00B3-742F-33A3-6F8F-3B594EA8DBCC}"/>
              </a:ext>
            </a:extLst>
          </p:cNvPr>
          <p:cNvSpPr>
            <a:spLocks noGrp="1"/>
          </p:cNvSpPr>
          <p:nvPr>
            <p:ph type="dt" sz="half" idx="10"/>
          </p:nvPr>
        </p:nvSpPr>
        <p:spPr/>
        <p:txBody>
          <a:bodyPr/>
          <a:lstStyle/>
          <a:p>
            <a:fld id="{282032D9-0297-4C4D-8836-9CAF4A4D7A3E}" type="datetimeFigureOut">
              <a:rPr lang="en-IN" smtClean="0"/>
              <a:t>12-02-2025</a:t>
            </a:fld>
            <a:endParaRPr lang="en-IN"/>
          </a:p>
        </p:txBody>
      </p:sp>
      <p:sp>
        <p:nvSpPr>
          <p:cNvPr id="5" name="Footer Placeholder 4">
            <a:extLst>
              <a:ext uri="{FF2B5EF4-FFF2-40B4-BE49-F238E27FC236}">
                <a16:creationId xmlns:a16="http://schemas.microsoft.com/office/drawing/2014/main" id="{3B4E24EA-A41D-C9B4-41E3-3BA84092C01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8B706E4-713E-E916-602D-0285B1B2CE94}"/>
              </a:ext>
            </a:extLst>
          </p:cNvPr>
          <p:cNvSpPr>
            <a:spLocks noGrp="1"/>
          </p:cNvSpPr>
          <p:nvPr>
            <p:ph type="sldNum" sz="quarter" idx="12"/>
          </p:nvPr>
        </p:nvSpPr>
        <p:spPr/>
        <p:txBody>
          <a:bodyPr/>
          <a:lstStyle/>
          <a:p>
            <a:fld id="{D6CB9267-BF3F-461A-92B1-7D285C640A65}" type="slidenum">
              <a:rPr lang="en-IN" smtClean="0"/>
              <a:t>‹#›</a:t>
            </a:fld>
            <a:endParaRPr lang="en-IN"/>
          </a:p>
        </p:txBody>
      </p:sp>
    </p:spTree>
    <p:extLst>
      <p:ext uri="{BB962C8B-B14F-4D97-AF65-F5344CB8AC3E}">
        <p14:creationId xmlns:p14="http://schemas.microsoft.com/office/powerpoint/2010/main" val="23959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4512-B156-9BBD-227E-AA3BD95D63D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0330D59-2001-274D-ACA4-55D4F4C42E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A9FE1B-A61A-EFBE-B89C-439812DEB501}"/>
              </a:ext>
            </a:extLst>
          </p:cNvPr>
          <p:cNvSpPr>
            <a:spLocks noGrp="1"/>
          </p:cNvSpPr>
          <p:nvPr>
            <p:ph type="dt" sz="half" idx="10"/>
          </p:nvPr>
        </p:nvSpPr>
        <p:spPr/>
        <p:txBody>
          <a:bodyPr/>
          <a:lstStyle/>
          <a:p>
            <a:fld id="{282032D9-0297-4C4D-8836-9CAF4A4D7A3E}" type="datetimeFigureOut">
              <a:rPr lang="en-IN" smtClean="0"/>
              <a:t>12-02-2025</a:t>
            </a:fld>
            <a:endParaRPr lang="en-IN"/>
          </a:p>
        </p:txBody>
      </p:sp>
      <p:sp>
        <p:nvSpPr>
          <p:cNvPr id="5" name="Footer Placeholder 4">
            <a:extLst>
              <a:ext uri="{FF2B5EF4-FFF2-40B4-BE49-F238E27FC236}">
                <a16:creationId xmlns:a16="http://schemas.microsoft.com/office/drawing/2014/main" id="{29AC2083-E7EF-BCCD-7A1B-526833CFF0F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4FA177F-90DE-7E8F-0FA8-2A281C85C3E2}"/>
              </a:ext>
            </a:extLst>
          </p:cNvPr>
          <p:cNvSpPr>
            <a:spLocks noGrp="1"/>
          </p:cNvSpPr>
          <p:nvPr>
            <p:ph type="sldNum" sz="quarter" idx="12"/>
          </p:nvPr>
        </p:nvSpPr>
        <p:spPr/>
        <p:txBody>
          <a:bodyPr/>
          <a:lstStyle/>
          <a:p>
            <a:fld id="{D6CB9267-BF3F-461A-92B1-7D285C640A65}" type="slidenum">
              <a:rPr lang="en-IN" smtClean="0"/>
              <a:t>‹#›</a:t>
            </a:fld>
            <a:endParaRPr lang="en-IN"/>
          </a:p>
        </p:txBody>
      </p:sp>
    </p:spTree>
    <p:extLst>
      <p:ext uri="{BB962C8B-B14F-4D97-AF65-F5344CB8AC3E}">
        <p14:creationId xmlns:p14="http://schemas.microsoft.com/office/powerpoint/2010/main" val="106754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8995B6-BE1D-14B9-ED22-A130FAC25C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0EA166E-0CEE-4646-2C28-FEB7473383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9FA9A62-0F3C-4A55-FA72-B17D14AA947E}"/>
              </a:ext>
            </a:extLst>
          </p:cNvPr>
          <p:cNvSpPr>
            <a:spLocks noGrp="1"/>
          </p:cNvSpPr>
          <p:nvPr>
            <p:ph type="dt" sz="half" idx="10"/>
          </p:nvPr>
        </p:nvSpPr>
        <p:spPr/>
        <p:txBody>
          <a:bodyPr/>
          <a:lstStyle/>
          <a:p>
            <a:fld id="{282032D9-0297-4C4D-8836-9CAF4A4D7A3E}" type="datetimeFigureOut">
              <a:rPr lang="en-IN" smtClean="0"/>
              <a:t>12-02-2025</a:t>
            </a:fld>
            <a:endParaRPr lang="en-IN"/>
          </a:p>
        </p:txBody>
      </p:sp>
      <p:sp>
        <p:nvSpPr>
          <p:cNvPr id="5" name="Footer Placeholder 4">
            <a:extLst>
              <a:ext uri="{FF2B5EF4-FFF2-40B4-BE49-F238E27FC236}">
                <a16:creationId xmlns:a16="http://schemas.microsoft.com/office/drawing/2014/main" id="{B632C35A-C733-AEC8-0C48-E37A87081CA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B55C049-06DB-A711-162E-09826D6B5808}"/>
              </a:ext>
            </a:extLst>
          </p:cNvPr>
          <p:cNvSpPr>
            <a:spLocks noGrp="1"/>
          </p:cNvSpPr>
          <p:nvPr>
            <p:ph type="sldNum" sz="quarter" idx="12"/>
          </p:nvPr>
        </p:nvSpPr>
        <p:spPr/>
        <p:txBody>
          <a:bodyPr/>
          <a:lstStyle/>
          <a:p>
            <a:fld id="{D6CB9267-BF3F-461A-92B1-7D285C640A65}" type="slidenum">
              <a:rPr lang="en-IN" smtClean="0"/>
              <a:t>‹#›</a:t>
            </a:fld>
            <a:endParaRPr lang="en-IN"/>
          </a:p>
        </p:txBody>
      </p:sp>
    </p:spTree>
    <p:extLst>
      <p:ext uri="{BB962C8B-B14F-4D97-AF65-F5344CB8AC3E}">
        <p14:creationId xmlns:p14="http://schemas.microsoft.com/office/powerpoint/2010/main" val="208875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B03A-5E00-5CEC-E5D8-339450769AD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04E9809-F086-45E5-1477-E9977CFA6B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F8C944-3CCE-D56D-F427-9EE31C7B7A4D}"/>
              </a:ext>
            </a:extLst>
          </p:cNvPr>
          <p:cNvSpPr>
            <a:spLocks noGrp="1"/>
          </p:cNvSpPr>
          <p:nvPr>
            <p:ph type="dt" sz="half" idx="10"/>
          </p:nvPr>
        </p:nvSpPr>
        <p:spPr/>
        <p:txBody>
          <a:bodyPr/>
          <a:lstStyle/>
          <a:p>
            <a:fld id="{282032D9-0297-4C4D-8836-9CAF4A4D7A3E}" type="datetimeFigureOut">
              <a:rPr lang="en-IN" smtClean="0"/>
              <a:t>12-02-2025</a:t>
            </a:fld>
            <a:endParaRPr lang="en-IN"/>
          </a:p>
        </p:txBody>
      </p:sp>
      <p:sp>
        <p:nvSpPr>
          <p:cNvPr id="5" name="Footer Placeholder 4">
            <a:extLst>
              <a:ext uri="{FF2B5EF4-FFF2-40B4-BE49-F238E27FC236}">
                <a16:creationId xmlns:a16="http://schemas.microsoft.com/office/drawing/2014/main" id="{A18FB994-2A4E-AC3B-D4CF-8506831F19E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CF5B0D-1D9E-D764-6E48-8D0143DF8869}"/>
              </a:ext>
            </a:extLst>
          </p:cNvPr>
          <p:cNvSpPr>
            <a:spLocks noGrp="1"/>
          </p:cNvSpPr>
          <p:nvPr>
            <p:ph type="sldNum" sz="quarter" idx="12"/>
          </p:nvPr>
        </p:nvSpPr>
        <p:spPr/>
        <p:txBody>
          <a:bodyPr/>
          <a:lstStyle/>
          <a:p>
            <a:fld id="{D6CB9267-BF3F-461A-92B1-7D285C640A65}" type="slidenum">
              <a:rPr lang="en-IN" smtClean="0"/>
              <a:t>‹#›</a:t>
            </a:fld>
            <a:endParaRPr lang="en-IN"/>
          </a:p>
        </p:txBody>
      </p:sp>
    </p:spTree>
    <p:extLst>
      <p:ext uri="{BB962C8B-B14F-4D97-AF65-F5344CB8AC3E}">
        <p14:creationId xmlns:p14="http://schemas.microsoft.com/office/powerpoint/2010/main" val="192116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002A-2247-DA7C-7035-EF6772A71A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63BB2EA-A356-A159-FA02-C6A4A7BFF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403DEA-08A8-7029-9DA4-9C1C602AA50E}"/>
              </a:ext>
            </a:extLst>
          </p:cNvPr>
          <p:cNvSpPr>
            <a:spLocks noGrp="1"/>
          </p:cNvSpPr>
          <p:nvPr>
            <p:ph type="dt" sz="half" idx="10"/>
          </p:nvPr>
        </p:nvSpPr>
        <p:spPr/>
        <p:txBody>
          <a:bodyPr/>
          <a:lstStyle/>
          <a:p>
            <a:fld id="{282032D9-0297-4C4D-8836-9CAF4A4D7A3E}" type="datetimeFigureOut">
              <a:rPr lang="en-IN" smtClean="0"/>
              <a:t>12-02-2025</a:t>
            </a:fld>
            <a:endParaRPr lang="en-IN"/>
          </a:p>
        </p:txBody>
      </p:sp>
      <p:sp>
        <p:nvSpPr>
          <p:cNvPr id="5" name="Footer Placeholder 4">
            <a:extLst>
              <a:ext uri="{FF2B5EF4-FFF2-40B4-BE49-F238E27FC236}">
                <a16:creationId xmlns:a16="http://schemas.microsoft.com/office/drawing/2014/main" id="{CA8563DF-1AB3-0CD1-6955-7E3100D30B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D09823A-B0A3-3182-E977-ECEBB6536E46}"/>
              </a:ext>
            </a:extLst>
          </p:cNvPr>
          <p:cNvSpPr>
            <a:spLocks noGrp="1"/>
          </p:cNvSpPr>
          <p:nvPr>
            <p:ph type="sldNum" sz="quarter" idx="12"/>
          </p:nvPr>
        </p:nvSpPr>
        <p:spPr/>
        <p:txBody>
          <a:bodyPr/>
          <a:lstStyle/>
          <a:p>
            <a:fld id="{D6CB9267-BF3F-461A-92B1-7D285C640A65}" type="slidenum">
              <a:rPr lang="en-IN" smtClean="0"/>
              <a:t>‹#›</a:t>
            </a:fld>
            <a:endParaRPr lang="en-IN"/>
          </a:p>
        </p:txBody>
      </p:sp>
    </p:spTree>
    <p:extLst>
      <p:ext uri="{BB962C8B-B14F-4D97-AF65-F5344CB8AC3E}">
        <p14:creationId xmlns:p14="http://schemas.microsoft.com/office/powerpoint/2010/main" val="190680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348E8-A2F2-52F6-3D96-60691643ABD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F64B75-785E-99BB-5AA7-CC3FFCD07B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F092ADB-4DE8-7608-36C8-3A02F9ADEE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CDAEB37-0A62-FC8D-FCCB-A9076D1F04EF}"/>
              </a:ext>
            </a:extLst>
          </p:cNvPr>
          <p:cNvSpPr>
            <a:spLocks noGrp="1"/>
          </p:cNvSpPr>
          <p:nvPr>
            <p:ph type="dt" sz="half" idx="10"/>
          </p:nvPr>
        </p:nvSpPr>
        <p:spPr/>
        <p:txBody>
          <a:bodyPr/>
          <a:lstStyle/>
          <a:p>
            <a:fld id="{282032D9-0297-4C4D-8836-9CAF4A4D7A3E}" type="datetimeFigureOut">
              <a:rPr lang="en-IN" smtClean="0"/>
              <a:t>12-02-2025</a:t>
            </a:fld>
            <a:endParaRPr lang="en-IN"/>
          </a:p>
        </p:txBody>
      </p:sp>
      <p:sp>
        <p:nvSpPr>
          <p:cNvPr id="6" name="Footer Placeholder 5">
            <a:extLst>
              <a:ext uri="{FF2B5EF4-FFF2-40B4-BE49-F238E27FC236}">
                <a16:creationId xmlns:a16="http://schemas.microsoft.com/office/drawing/2014/main" id="{D56E62A2-09A4-3F07-48EB-5A0F26AA172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E167B6C-FB6D-5029-222D-EA0F8D076A1F}"/>
              </a:ext>
            </a:extLst>
          </p:cNvPr>
          <p:cNvSpPr>
            <a:spLocks noGrp="1"/>
          </p:cNvSpPr>
          <p:nvPr>
            <p:ph type="sldNum" sz="quarter" idx="12"/>
          </p:nvPr>
        </p:nvSpPr>
        <p:spPr/>
        <p:txBody>
          <a:bodyPr/>
          <a:lstStyle/>
          <a:p>
            <a:fld id="{D6CB9267-BF3F-461A-92B1-7D285C640A65}" type="slidenum">
              <a:rPr lang="en-IN" smtClean="0"/>
              <a:t>‹#›</a:t>
            </a:fld>
            <a:endParaRPr lang="en-IN"/>
          </a:p>
        </p:txBody>
      </p:sp>
    </p:spTree>
    <p:extLst>
      <p:ext uri="{BB962C8B-B14F-4D97-AF65-F5344CB8AC3E}">
        <p14:creationId xmlns:p14="http://schemas.microsoft.com/office/powerpoint/2010/main" val="368116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2BC4-D55D-43EC-4D8F-92CBBE9B7EE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CD5B6C8-79A9-5118-A6F0-570FFAD09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1EFBA4-BDBE-740D-644F-98176E3EE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BBA8787-21B9-1F0E-4F92-17DC1B14D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7F06FC-9CCC-4EFA-5663-057A013094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C391AE7-AFF8-CFC4-ED87-35BE18D9D0C6}"/>
              </a:ext>
            </a:extLst>
          </p:cNvPr>
          <p:cNvSpPr>
            <a:spLocks noGrp="1"/>
          </p:cNvSpPr>
          <p:nvPr>
            <p:ph type="dt" sz="half" idx="10"/>
          </p:nvPr>
        </p:nvSpPr>
        <p:spPr/>
        <p:txBody>
          <a:bodyPr/>
          <a:lstStyle/>
          <a:p>
            <a:fld id="{282032D9-0297-4C4D-8836-9CAF4A4D7A3E}" type="datetimeFigureOut">
              <a:rPr lang="en-IN" smtClean="0"/>
              <a:t>12-02-2025</a:t>
            </a:fld>
            <a:endParaRPr lang="en-IN"/>
          </a:p>
        </p:txBody>
      </p:sp>
      <p:sp>
        <p:nvSpPr>
          <p:cNvPr id="8" name="Footer Placeholder 7">
            <a:extLst>
              <a:ext uri="{FF2B5EF4-FFF2-40B4-BE49-F238E27FC236}">
                <a16:creationId xmlns:a16="http://schemas.microsoft.com/office/drawing/2014/main" id="{E5F94F8E-E260-E208-EC37-5AECBAF6C71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334F87D-8AD6-04FE-6F2F-9F91DF1DBD00}"/>
              </a:ext>
            </a:extLst>
          </p:cNvPr>
          <p:cNvSpPr>
            <a:spLocks noGrp="1"/>
          </p:cNvSpPr>
          <p:nvPr>
            <p:ph type="sldNum" sz="quarter" idx="12"/>
          </p:nvPr>
        </p:nvSpPr>
        <p:spPr/>
        <p:txBody>
          <a:bodyPr/>
          <a:lstStyle/>
          <a:p>
            <a:fld id="{D6CB9267-BF3F-461A-92B1-7D285C640A65}" type="slidenum">
              <a:rPr lang="en-IN" smtClean="0"/>
              <a:t>‹#›</a:t>
            </a:fld>
            <a:endParaRPr lang="en-IN"/>
          </a:p>
        </p:txBody>
      </p:sp>
    </p:spTree>
    <p:extLst>
      <p:ext uri="{BB962C8B-B14F-4D97-AF65-F5344CB8AC3E}">
        <p14:creationId xmlns:p14="http://schemas.microsoft.com/office/powerpoint/2010/main" val="33115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4B44-F58A-B904-1E71-9AF92C5492C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24E705F-A04A-9E02-1E85-61BCB7578EE2}"/>
              </a:ext>
            </a:extLst>
          </p:cNvPr>
          <p:cNvSpPr>
            <a:spLocks noGrp="1"/>
          </p:cNvSpPr>
          <p:nvPr>
            <p:ph type="dt" sz="half" idx="10"/>
          </p:nvPr>
        </p:nvSpPr>
        <p:spPr/>
        <p:txBody>
          <a:bodyPr/>
          <a:lstStyle/>
          <a:p>
            <a:fld id="{282032D9-0297-4C4D-8836-9CAF4A4D7A3E}" type="datetimeFigureOut">
              <a:rPr lang="en-IN" smtClean="0"/>
              <a:t>12-02-2025</a:t>
            </a:fld>
            <a:endParaRPr lang="en-IN"/>
          </a:p>
        </p:txBody>
      </p:sp>
      <p:sp>
        <p:nvSpPr>
          <p:cNvPr id="4" name="Footer Placeholder 3">
            <a:extLst>
              <a:ext uri="{FF2B5EF4-FFF2-40B4-BE49-F238E27FC236}">
                <a16:creationId xmlns:a16="http://schemas.microsoft.com/office/drawing/2014/main" id="{E5235BF5-9257-0FE8-0B95-9BC5AE4A27A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A20B942-25D5-3E64-7A49-8B982FF19BA9}"/>
              </a:ext>
            </a:extLst>
          </p:cNvPr>
          <p:cNvSpPr>
            <a:spLocks noGrp="1"/>
          </p:cNvSpPr>
          <p:nvPr>
            <p:ph type="sldNum" sz="quarter" idx="12"/>
          </p:nvPr>
        </p:nvSpPr>
        <p:spPr/>
        <p:txBody>
          <a:bodyPr/>
          <a:lstStyle/>
          <a:p>
            <a:fld id="{D6CB9267-BF3F-461A-92B1-7D285C640A65}" type="slidenum">
              <a:rPr lang="en-IN" smtClean="0"/>
              <a:t>‹#›</a:t>
            </a:fld>
            <a:endParaRPr lang="en-IN"/>
          </a:p>
        </p:txBody>
      </p:sp>
    </p:spTree>
    <p:extLst>
      <p:ext uri="{BB962C8B-B14F-4D97-AF65-F5344CB8AC3E}">
        <p14:creationId xmlns:p14="http://schemas.microsoft.com/office/powerpoint/2010/main" val="54422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2A7A7F-127E-A4E1-3527-4BA8622D89E4}"/>
              </a:ext>
            </a:extLst>
          </p:cNvPr>
          <p:cNvSpPr>
            <a:spLocks noGrp="1"/>
          </p:cNvSpPr>
          <p:nvPr>
            <p:ph type="dt" sz="half" idx="10"/>
          </p:nvPr>
        </p:nvSpPr>
        <p:spPr/>
        <p:txBody>
          <a:bodyPr/>
          <a:lstStyle/>
          <a:p>
            <a:fld id="{282032D9-0297-4C4D-8836-9CAF4A4D7A3E}" type="datetimeFigureOut">
              <a:rPr lang="en-IN" smtClean="0"/>
              <a:t>12-02-2025</a:t>
            </a:fld>
            <a:endParaRPr lang="en-IN"/>
          </a:p>
        </p:txBody>
      </p:sp>
      <p:sp>
        <p:nvSpPr>
          <p:cNvPr id="3" name="Footer Placeholder 2">
            <a:extLst>
              <a:ext uri="{FF2B5EF4-FFF2-40B4-BE49-F238E27FC236}">
                <a16:creationId xmlns:a16="http://schemas.microsoft.com/office/drawing/2014/main" id="{06BACB95-0E23-C59A-B24B-E813BFF52F0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36211C1-57C6-4D3A-B662-60D00723D93B}"/>
              </a:ext>
            </a:extLst>
          </p:cNvPr>
          <p:cNvSpPr>
            <a:spLocks noGrp="1"/>
          </p:cNvSpPr>
          <p:nvPr>
            <p:ph type="sldNum" sz="quarter" idx="12"/>
          </p:nvPr>
        </p:nvSpPr>
        <p:spPr/>
        <p:txBody>
          <a:bodyPr/>
          <a:lstStyle/>
          <a:p>
            <a:fld id="{D6CB9267-BF3F-461A-92B1-7D285C640A65}" type="slidenum">
              <a:rPr lang="en-IN" smtClean="0"/>
              <a:t>‹#›</a:t>
            </a:fld>
            <a:endParaRPr lang="en-IN"/>
          </a:p>
        </p:txBody>
      </p:sp>
    </p:spTree>
    <p:extLst>
      <p:ext uri="{BB962C8B-B14F-4D97-AF65-F5344CB8AC3E}">
        <p14:creationId xmlns:p14="http://schemas.microsoft.com/office/powerpoint/2010/main" val="21219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18D0-E64C-C3F0-3962-BB8F7C1E35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76CFA03-1AFB-1D4B-0DBA-6F1D9B9D4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906B77A-B486-FD59-AABC-E3EE3AD2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15CCB7-B61A-8154-37E0-0133061BE93D}"/>
              </a:ext>
            </a:extLst>
          </p:cNvPr>
          <p:cNvSpPr>
            <a:spLocks noGrp="1"/>
          </p:cNvSpPr>
          <p:nvPr>
            <p:ph type="dt" sz="half" idx="10"/>
          </p:nvPr>
        </p:nvSpPr>
        <p:spPr/>
        <p:txBody>
          <a:bodyPr/>
          <a:lstStyle/>
          <a:p>
            <a:fld id="{282032D9-0297-4C4D-8836-9CAF4A4D7A3E}" type="datetimeFigureOut">
              <a:rPr lang="en-IN" smtClean="0"/>
              <a:t>12-02-2025</a:t>
            </a:fld>
            <a:endParaRPr lang="en-IN"/>
          </a:p>
        </p:txBody>
      </p:sp>
      <p:sp>
        <p:nvSpPr>
          <p:cNvPr id="6" name="Footer Placeholder 5">
            <a:extLst>
              <a:ext uri="{FF2B5EF4-FFF2-40B4-BE49-F238E27FC236}">
                <a16:creationId xmlns:a16="http://schemas.microsoft.com/office/drawing/2014/main" id="{5FDA9ECE-D24A-FA0C-9DE0-08194F5EC4D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2B08395-FACF-8264-366C-4F2708374F93}"/>
              </a:ext>
            </a:extLst>
          </p:cNvPr>
          <p:cNvSpPr>
            <a:spLocks noGrp="1"/>
          </p:cNvSpPr>
          <p:nvPr>
            <p:ph type="sldNum" sz="quarter" idx="12"/>
          </p:nvPr>
        </p:nvSpPr>
        <p:spPr/>
        <p:txBody>
          <a:bodyPr/>
          <a:lstStyle/>
          <a:p>
            <a:fld id="{D6CB9267-BF3F-461A-92B1-7D285C640A65}" type="slidenum">
              <a:rPr lang="en-IN" smtClean="0"/>
              <a:t>‹#›</a:t>
            </a:fld>
            <a:endParaRPr lang="en-IN"/>
          </a:p>
        </p:txBody>
      </p:sp>
    </p:spTree>
    <p:extLst>
      <p:ext uri="{BB962C8B-B14F-4D97-AF65-F5344CB8AC3E}">
        <p14:creationId xmlns:p14="http://schemas.microsoft.com/office/powerpoint/2010/main" val="232789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E825-EA41-3F2F-3EB3-716298680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4F85040-5200-7577-DBB2-EC2A66B827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60976AE-3C5C-81BD-B5D0-89BE96476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C0F76-52FF-8B18-8996-ED81ED224BB4}"/>
              </a:ext>
            </a:extLst>
          </p:cNvPr>
          <p:cNvSpPr>
            <a:spLocks noGrp="1"/>
          </p:cNvSpPr>
          <p:nvPr>
            <p:ph type="dt" sz="half" idx="10"/>
          </p:nvPr>
        </p:nvSpPr>
        <p:spPr/>
        <p:txBody>
          <a:bodyPr/>
          <a:lstStyle/>
          <a:p>
            <a:fld id="{282032D9-0297-4C4D-8836-9CAF4A4D7A3E}" type="datetimeFigureOut">
              <a:rPr lang="en-IN" smtClean="0"/>
              <a:t>12-02-2025</a:t>
            </a:fld>
            <a:endParaRPr lang="en-IN"/>
          </a:p>
        </p:txBody>
      </p:sp>
      <p:sp>
        <p:nvSpPr>
          <p:cNvPr id="6" name="Footer Placeholder 5">
            <a:extLst>
              <a:ext uri="{FF2B5EF4-FFF2-40B4-BE49-F238E27FC236}">
                <a16:creationId xmlns:a16="http://schemas.microsoft.com/office/drawing/2014/main" id="{F874EB91-ED7B-BF41-0B69-FF97CBB04F5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68A9214-7F7A-ECB3-23EC-69DFE6EEC9A5}"/>
              </a:ext>
            </a:extLst>
          </p:cNvPr>
          <p:cNvSpPr>
            <a:spLocks noGrp="1"/>
          </p:cNvSpPr>
          <p:nvPr>
            <p:ph type="sldNum" sz="quarter" idx="12"/>
          </p:nvPr>
        </p:nvSpPr>
        <p:spPr/>
        <p:txBody>
          <a:bodyPr/>
          <a:lstStyle/>
          <a:p>
            <a:fld id="{D6CB9267-BF3F-461A-92B1-7D285C640A65}" type="slidenum">
              <a:rPr lang="en-IN" smtClean="0"/>
              <a:t>‹#›</a:t>
            </a:fld>
            <a:endParaRPr lang="en-IN"/>
          </a:p>
        </p:txBody>
      </p:sp>
    </p:spTree>
    <p:extLst>
      <p:ext uri="{BB962C8B-B14F-4D97-AF65-F5344CB8AC3E}">
        <p14:creationId xmlns:p14="http://schemas.microsoft.com/office/powerpoint/2010/main" val="247641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0E6BE-85EF-BF6D-D45D-0E8DD8981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F0A69CE-B629-7A39-2C10-6735B287D0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225F9A7-FC71-B28E-23CB-77DFCB2F7B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032D9-0297-4C4D-8836-9CAF4A4D7A3E}" type="datetimeFigureOut">
              <a:rPr lang="en-IN" smtClean="0"/>
              <a:t>12-02-2025</a:t>
            </a:fld>
            <a:endParaRPr lang="en-IN"/>
          </a:p>
        </p:txBody>
      </p:sp>
      <p:sp>
        <p:nvSpPr>
          <p:cNvPr id="5" name="Footer Placeholder 4">
            <a:extLst>
              <a:ext uri="{FF2B5EF4-FFF2-40B4-BE49-F238E27FC236}">
                <a16:creationId xmlns:a16="http://schemas.microsoft.com/office/drawing/2014/main" id="{F739B881-EEB6-704A-6DE8-BDC033BB3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1E71519-25E5-17CE-9EA4-68C6BBE1EC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B9267-BF3F-461A-92B1-7D285C640A65}" type="slidenum">
              <a:rPr lang="en-IN" smtClean="0"/>
              <a:t>‹#›</a:t>
            </a:fld>
            <a:endParaRPr lang="en-IN"/>
          </a:p>
        </p:txBody>
      </p:sp>
    </p:spTree>
    <p:extLst>
      <p:ext uri="{BB962C8B-B14F-4D97-AF65-F5344CB8AC3E}">
        <p14:creationId xmlns:p14="http://schemas.microsoft.com/office/powerpoint/2010/main" val="4196447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Deputy_Chief_Minister" TargetMode="External"/><Relationship Id="rId13" Type="http://schemas.openxmlformats.org/officeDocument/2006/relationships/hyperlink" Target="https://en.wikipedia.org/wiki/Parliament_of_India" TargetMode="External"/><Relationship Id="rId18" Type="http://schemas.microsoft.com/office/2007/relationships/hdphoto" Target="../media/hdphoto1.wdp"/><Relationship Id="rId3" Type="http://schemas.openxmlformats.org/officeDocument/2006/relationships/hyperlink" Target="https://en.wikipedia.org/wiki/List_of_lieutenant_governors_of_Delhi" TargetMode="External"/><Relationship Id="rId7" Type="http://schemas.openxmlformats.org/officeDocument/2006/relationships/hyperlink" Target="https://en.wikipedia.org/wiki/Aam_Aadmi_Party" TargetMode="External"/><Relationship Id="rId12" Type="http://schemas.openxmlformats.org/officeDocument/2006/relationships/hyperlink" Target="https://en.wikipedia.org/wiki/List_of_constituencies_of_the_Delhi_Legislative_Assembly" TargetMode="External"/><Relationship Id="rId17" Type="http://schemas.openxmlformats.org/officeDocument/2006/relationships/image" Target="../media/image45.png"/><Relationship Id="rId2" Type="http://schemas.openxmlformats.org/officeDocument/2006/relationships/hyperlink" Target="https://en.wikipedia.org/wiki/Government_of_Delhi" TargetMode="External"/><Relationship Id="rId16" Type="http://schemas.openxmlformats.org/officeDocument/2006/relationships/hyperlink" Target="https://en.wikipedia.org/wiki/Lok_Sabha" TargetMode="External"/><Relationship Id="rId1" Type="http://schemas.openxmlformats.org/officeDocument/2006/relationships/slideLayout" Target="../slideLayouts/slideLayout7.xml"/><Relationship Id="rId6" Type="http://schemas.openxmlformats.org/officeDocument/2006/relationships/hyperlink" Target="https://en.wikipedia.org/wiki/List_of_Chief_Ministers_of_Delhi" TargetMode="External"/><Relationship Id="rId11" Type="http://schemas.openxmlformats.org/officeDocument/2006/relationships/hyperlink" Target="https://en.wikipedia.org/wiki/Unicameral" TargetMode="External"/><Relationship Id="rId5" Type="http://schemas.openxmlformats.org/officeDocument/2006/relationships/hyperlink" Target="https://en.wikipedia.org/wiki/Indian_Administrative_Service" TargetMode="External"/><Relationship Id="rId15" Type="http://schemas.openxmlformats.org/officeDocument/2006/relationships/hyperlink" Target="https://en.wikipedia.org/wiki/List_of_parliamentary_constituencies_in_Delhi" TargetMode="External"/><Relationship Id="rId10" Type="http://schemas.openxmlformats.org/officeDocument/2006/relationships/hyperlink" Target="https://en.wikipedia.org/wiki/Delhi_Legislative_Assembly" TargetMode="External"/><Relationship Id="rId4" Type="http://schemas.openxmlformats.org/officeDocument/2006/relationships/hyperlink" Target="https://en.wikipedia.org/wiki/Anil_Baijal" TargetMode="External"/><Relationship Id="rId9" Type="http://schemas.openxmlformats.org/officeDocument/2006/relationships/hyperlink" Target="https://en.wikipedia.org/wiki/Manish_Sisodia" TargetMode="External"/><Relationship Id="rId14" Type="http://schemas.openxmlformats.org/officeDocument/2006/relationships/hyperlink" Target="https://en.wikipedia.org/wiki/Rajya_Sabh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3.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f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fif"/><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image" Target="../media/image56.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7.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jfif"/><Relationship Id="rId2" Type="http://schemas.openxmlformats.org/officeDocument/2006/relationships/image" Target="../media/image58.jfif"/><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2.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simple.wikipedia.org/w/index.php?title=6th_century_BC&amp;action=edit&amp;redlink=1" TargetMode="External"/><Relationship Id="rId7" Type="http://schemas.openxmlformats.org/officeDocument/2006/relationships/image" Target="../media/image13.jpeg"/><Relationship Id="rId2" Type="http://schemas.openxmlformats.org/officeDocument/2006/relationships/hyperlink" Target="https://simple.wikipedia.org/wiki/Yamuna_River" TargetMode="Externa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hyperlink" Target="https://dailyverses.net/psalms/107/9"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73A1EDE-3B2F-4C32-B1D9-2785212F1C3F}"/>
              </a:ext>
            </a:extLst>
          </p:cNvPr>
          <p:cNvSpPr txBox="1"/>
          <p:nvPr/>
        </p:nvSpPr>
        <p:spPr>
          <a:xfrm>
            <a:off x="2115487" y="5374201"/>
            <a:ext cx="8915399" cy="1162423"/>
          </a:xfrm>
          <a:prstGeom prst="rect">
            <a:avLst/>
          </a:prstGeom>
        </p:spPr>
        <p:txBody>
          <a:bodyPr vert="horz" lIns="91440" tIns="45720" rIns="91440" bIns="45720" rtlCol="0" anchor="b">
            <a:normAutofit fontScale="77500" lnSpcReduction="20000"/>
          </a:bodyPr>
          <a:lstStyle/>
          <a:p>
            <a:pPr>
              <a:spcBef>
                <a:spcPct val="0"/>
              </a:spcBef>
              <a:spcAft>
                <a:spcPts val="600"/>
              </a:spcAft>
            </a:pPr>
            <a:r>
              <a:rPr lang="en-US" sz="5400" b="1"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NORTH REGION PRAISES GOD FOR THE MONTH OF DRCEMBER-2024 </a:t>
            </a:r>
          </a:p>
        </p:txBody>
      </p:sp>
      <p:pic>
        <p:nvPicPr>
          <p:cNvPr id="2" name="Picture 2" descr="India Trip Package - BEST OF NORTH INDIA TOUR">
            <a:extLst>
              <a:ext uri="{FF2B5EF4-FFF2-40B4-BE49-F238E27FC236}">
                <a16:creationId xmlns:a16="http://schemas.microsoft.com/office/drawing/2014/main" id="{1C13D2D1-6B1A-97C3-FFAE-AF6A30DEE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487" y="794821"/>
            <a:ext cx="8498595" cy="4277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51254" y="4484639"/>
            <a:ext cx="3238120" cy="629018"/>
          </a:xfrm>
          <a:prstGeom prst="rect">
            <a:avLst/>
          </a:prstGeom>
        </p:spPr>
        <p:txBody>
          <a:bodyPr vert="horz" wrap="square" lIns="0" tIns="13335" rIns="0" bIns="0" rtlCol="0">
            <a:spAutoFit/>
          </a:bodyPr>
          <a:lstStyle/>
          <a:p>
            <a:pPr marL="12700">
              <a:lnSpc>
                <a:spcPct val="100000"/>
              </a:lnSpc>
              <a:spcBef>
                <a:spcPts val="105"/>
              </a:spcBef>
            </a:pPr>
            <a:r>
              <a:rPr sz="4000" b="1" spc="-35" dirty="0">
                <a:solidFill>
                  <a:schemeClr val="bg2"/>
                </a:solidFill>
                <a:highlight>
                  <a:srgbClr val="008080"/>
                </a:highlight>
                <a:latin typeface="Bahnschrift SemiBold Condensed" panose="020B0502040204020203" pitchFamily="34" charset="0"/>
                <a:cs typeface="Calibri Light"/>
              </a:rPr>
              <a:t>LOTUS</a:t>
            </a:r>
            <a:r>
              <a:rPr sz="4000" b="1" spc="-125" dirty="0">
                <a:solidFill>
                  <a:schemeClr val="bg2"/>
                </a:solidFill>
                <a:highlight>
                  <a:srgbClr val="008080"/>
                </a:highlight>
                <a:latin typeface="Bahnschrift SemiBold Condensed" panose="020B0502040204020203" pitchFamily="34" charset="0"/>
                <a:cs typeface="Calibri Light"/>
              </a:rPr>
              <a:t> </a:t>
            </a:r>
            <a:r>
              <a:rPr sz="4000" b="1" spc="-10" dirty="0">
                <a:solidFill>
                  <a:schemeClr val="bg2"/>
                </a:solidFill>
                <a:highlight>
                  <a:srgbClr val="008080"/>
                </a:highlight>
                <a:latin typeface="Bahnschrift SemiBold Condensed" panose="020B0502040204020203" pitchFamily="34" charset="0"/>
                <a:cs typeface="Calibri Light"/>
              </a:rPr>
              <a:t>TEMPLE</a:t>
            </a:r>
            <a:endParaRPr sz="4000" b="1" dirty="0">
              <a:solidFill>
                <a:schemeClr val="bg2"/>
              </a:solidFill>
              <a:highlight>
                <a:srgbClr val="008080"/>
              </a:highlight>
              <a:latin typeface="Bahnschrift SemiBold Condensed" panose="020B0502040204020203" pitchFamily="34" charset="0"/>
              <a:cs typeface="Calibri Light"/>
            </a:endParaRPr>
          </a:p>
        </p:txBody>
      </p:sp>
      <p:sp>
        <p:nvSpPr>
          <p:cNvPr id="4" name="object 4"/>
          <p:cNvSpPr txBox="1"/>
          <p:nvPr/>
        </p:nvSpPr>
        <p:spPr>
          <a:xfrm>
            <a:off x="5009635" y="4494583"/>
            <a:ext cx="2379980" cy="629018"/>
          </a:xfrm>
          <a:prstGeom prst="rect">
            <a:avLst/>
          </a:prstGeom>
        </p:spPr>
        <p:txBody>
          <a:bodyPr vert="horz" wrap="square" lIns="0" tIns="13335" rIns="0" bIns="0" rtlCol="0">
            <a:spAutoFit/>
          </a:bodyPr>
          <a:lstStyle/>
          <a:p>
            <a:pPr marL="12700" algn="ctr">
              <a:spcBef>
                <a:spcPts val="105"/>
              </a:spcBef>
            </a:pPr>
            <a:r>
              <a:rPr sz="4000" b="1" spc="-35" dirty="0">
                <a:solidFill>
                  <a:schemeClr val="bg2"/>
                </a:solidFill>
                <a:highlight>
                  <a:srgbClr val="008080"/>
                </a:highlight>
                <a:latin typeface="Bahnschrift SemiBold Condensed" panose="020B0502040204020203" pitchFamily="34" charset="0"/>
                <a:cs typeface="Calibri Light"/>
              </a:rPr>
              <a:t>INDIA GATE</a:t>
            </a:r>
          </a:p>
        </p:txBody>
      </p:sp>
      <p:sp>
        <p:nvSpPr>
          <p:cNvPr id="5" name="object 5"/>
          <p:cNvSpPr txBox="1"/>
          <p:nvPr/>
        </p:nvSpPr>
        <p:spPr>
          <a:xfrm>
            <a:off x="8009876" y="4522920"/>
            <a:ext cx="3149219" cy="629018"/>
          </a:xfrm>
          <a:prstGeom prst="rect">
            <a:avLst/>
          </a:prstGeom>
        </p:spPr>
        <p:txBody>
          <a:bodyPr vert="horz" wrap="square" lIns="0" tIns="13335" rIns="0" bIns="0" rtlCol="0">
            <a:spAutoFit/>
          </a:bodyPr>
          <a:lstStyle/>
          <a:p>
            <a:pPr marL="12700" algn="ctr">
              <a:lnSpc>
                <a:spcPct val="100000"/>
              </a:lnSpc>
              <a:spcBef>
                <a:spcPts val="105"/>
              </a:spcBef>
            </a:pPr>
            <a:r>
              <a:rPr sz="4000" b="1" spc="-35" dirty="0">
                <a:solidFill>
                  <a:schemeClr val="bg2"/>
                </a:solidFill>
                <a:highlight>
                  <a:srgbClr val="008080"/>
                </a:highlight>
                <a:latin typeface="Bahnschrift SemiBold Condensed" panose="020B0502040204020203" pitchFamily="34" charset="0"/>
                <a:cs typeface="Calibri Light"/>
              </a:rPr>
              <a:t>JAMA MASJID</a:t>
            </a:r>
          </a:p>
        </p:txBody>
      </p:sp>
      <p:grpSp>
        <p:nvGrpSpPr>
          <p:cNvPr id="6" name="object 6"/>
          <p:cNvGrpSpPr/>
          <p:nvPr/>
        </p:nvGrpSpPr>
        <p:grpSpPr>
          <a:xfrm>
            <a:off x="628650" y="323850"/>
            <a:ext cx="10925175" cy="4371975"/>
            <a:chOff x="628650" y="323850"/>
            <a:chExt cx="10925175" cy="4371975"/>
          </a:xfrm>
        </p:grpSpPr>
        <p:pic>
          <p:nvPicPr>
            <p:cNvPr id="7" name="object 7"/>
            <p:cNvPicPr/>
            <p:nvPr/>
          </p:nvPicPr>
          <p:blipFill>
            <a:blip r:embed="rId2" cstate="print"/>
            <a:stretch>
              <a:fillRect/>
            </a:stretch>
          </p:blipFill>
          <p:spPr>
            <a:xfrm>
              <a:off x="628650" y="323850"/>
              <a:ext cx="3905250" cy="4371975"/>
            </a:xfrm>
            <a:prstGeom prst="rect">
              <a:avLst/>
            </a:prstGeom>
          </p:spPr>
        </p:pic>
        <p:pic>
          <p:nvPicPr>
            <p:cNvPr id="8" name="object 8"/>
            <p:cNvPicPr/>
            <p:nvPr/>
          </p:nvPicPr>
          <p:blipFill>
            <a:blip r:embed="rId3" cstate="print"/>
            <a:stretch>
              <a:fillRect/>
            </a:stretch>
          </p:blipFill>
          <p:spPr>
            <a:xfrm>
              <a:off x="893762" y="589025"/>
              <a:ext cx="3384613" cy="3851148"/>
            </a:xfrm>
            <a:prstGeom prst="rect">
              <a:avLst/>
            </a:prstGeom>
          </p:spPr>
        </p:pic>
        <p:pic>
          <p:nvPicPr>
            <p:cNvPr id="9" name="object 9"/>
            <p:cNvPicPr/>
            <p:nvPr/>
          </p:nvPicPr>
          <p:blipFill>
            <a:blip r:embed="rId4" cstate="print"/>
            <a:stretch>
              <a:fillRect/>
            </a:stretch>
          </p:blipFill>
          <p:spPr>
            <a:xfrm>
              <a:off x="1333500" y="714375"/>
              <a:ext cx="2495550" cy="3600450"/>
            </a:xfrm>
            <a:prstGeom prst="rect">
              <a:avLst/>
            </a:prstGeom>
          </p:spPr>
        </p:pic>
        <p:pic>
          <p:nvPicPr>
            <p:cNvPr id="10" name="object 10"/>
            <p:cNvPicPr/>
            <p:nvPr/>
          </p:nvPicPr>
          <p:blipFill>
            <a:blip r:embed="rId5" cstate="print"/>
            <a:stretch>
              <a:fillRect/>
            </a:stretch>
          </p:blipFill>
          <p:spPr>
            <a:xfrm>
              <a:off x="4143375" y="323850"/>
              <a:ext cx="3895725" cy="4371975"/>
            </a:xfrm>
            <a:prstGeom prst="rect">
              <a:avLst/>
            </a:prstGeom>
          </p:spPr>
        </p:pic>
        <p:pic>
          <p:nvPicPr>
            <p:cNvPr id="11" name="object 11"/>
            <p:cNvPicPr/>
            <p:nvPr/>
          </p:nvPicPr>
          <p:blipFill>
            <a:blip r:embed="rId6" cstate="print"/>
            <a:stretch>
              <a:fillRect/>
            </a:stretch>
          </p:blipFill>
          <p:spPr>
            <a:xfrm>
              <a:off x="4408551" y="589025"/>
              <a:ext cx="3375025" cy="3851148"/>
            </a:xfrm>
            <a:prstGeom prst="rect">
              <a:avLst/>
            </a:prstGeom>
          </p:spPr>
        </p:pic>
        <p:pic>
          <p:nvPicPr>
            <p:cNvPr id="12" name="object 12"/>
            <p:cNvPicPr/>
            <p:nvPr/>
          </p:nvPicPr>
          <p:blipFill>
            <a:blip r:embed="rId7" cstate="print"/>
            <a:stretch>
              <a:fillRect/>
            </a:stretch>
          </p:blipFill>
          <p:spPr>
            <a:xfrm>
              <a:off x="4848225" y="714375"/>
              <a:ext cx="2495550" cy="3600323"/>
            </a:xfrm>
            <a:prstGeom prst="rect">
              <a:avLst/>
            </a:prstGeom>
          </p:spPr>
        </p:pic>
        <p:pic>
          <p:nvPicPr>
            <p:cNvPr id="13" name="object 13"/>
            <p:cNvPicPr/>
            <p:nvPr/>
          </p:nvPicPr>
          <p:blipFill>
            <a:blip r:embed="rId2" cstate="print"/>
            <a:stretch>
              <a:fillRect/>
            </a:stretch>
          </p:blipFill>
          <p:spPr>
            <a:xfrm>
              <a:off x="7648575" y="323850"/>
              <a:ext cx="3905250" cy="4371975"/>
            </a:xfrm>
            <a:prstGeom prst="rect">
              <a:avLst/>
            </a:prstGeom>
          </p:spPr>
        </p:pic>
        <p:pic>
          <p:nvPicPr>
            <p:cNvPr id="14" name="object 14"/>
            <p:cNvPicPr/>
            <p:nvPr/>
          </p:nvPicPr>
          <p:blipFill>
            <a:blip r:embed="rId8" cstate="print"/>
            <a:stretch>
              <a:fillRect/>
            </a:stretch>
          </p:blipFill>
          <p:spPr>
            <a:xfrm>
              <a:off x="7913751" y="589025"/>
              <a:ext cx="3384550" cy="3851148"/>
            </a:xfrm>
            <a:prstGeom prst="rect">
              <a:avLst/>
            </a:prstGeom>
          </p:spPr>
        </p:pic>
        <p:pic>
          <p:nvPicPr>
            <p:cNvPr id="15" name="object 15"/>
            <p:cNvPicPr/>
            <p:nvPr/>
          </p:nvPicPr>
          <p:blipFill>
            <a:blip r:embed="rId9" cstate="print"/>
            <a:stretch>
              <a:fillRect/>
            </a:stretch>
          </p:blipFill>
          <p:spPr>
            <a:xfrm>
              <a:off x="8353425" y="714375"/>
              <a:ext cx="2495550" cy="3600323"/>
            </a:xfrm>
            <a:prstGeom prst="rect">
              <a:avLst/>
            </a:prstGeom>
          </p:spPr>
        </p:pic>
      </p:grpSp>
      <p:sp>
        <p:nvSpPr>
          <p:cNvPr id="16" name="TextBox 15">
            <a:extLst>
              <a:ext uri="{FF2B5EF4-FFF2-40B4-BE49-F238E27FC236}">
                <a16:creationId xmlns:a16="http://schemas.microsoft.com/office/drawing/2014/main" id="{9A40BBAB-07D2-DBFD-8984-36451B118904}"/>
              </a:ext>
            </a:extLst>
          </p:cNvPr>
          <p:cNvSpPr txBox="1"/>
          <p:nvPr/>
        </p:nvSpPr>
        <p:spPr>
          <a:xfrm>
            <a:off x="1014761" y="5234685"/>
            <a:ext cx="10370633" cy="1384995"/>
          </a:xfrm>
          <a:prstGeom prst="rect">
            <a:avLst/>
          </a:prstGeom>
          <a:solidFill>
            <a:schemeClr val="accent1">
              <a:lumMod val="20000"/>
              <a:lumOff val="80000"/>
            </a:schemeClr>
          </a:solidFill>
        </p:spPr>
        <p:txBody>
          <a:bodyPr wrap="square">
            <a:spAutoFit/>
            <a:scene3d>
              <a:camera prst="orthographicFront"/>
              <a:lightRig rig="soft" dir="t">
                <a:rot lat="0" lon="0" rev="15600000"/>
              </a:lightRig>
            </a:scene3d>
            <a:sp3d extrusionH="57150" prstMaterial="softEdge">
              <a:bevelT w="25400" h="38100"/>
            </a:sp3d>
          </a:bodyPr>
          <a:lstStyle/>
          <a:p>
            <a:r>
              <a:rPr lang="en-US" sz="2800" i="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Roboto" panose="02000000000000000000" pitchFamily="2" charset="0"/>
              </a:rPr>
              <a:t>Unless the LORD builds the house, the builders labor in vain. Unless the LORD watches over the city, the guards stand watch in vain……Psalm 127:1</a:t>
            </a:r>
            <a:endParaRPr lang="en-IN"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489468" y="2575734"/>
            <a:ext cx="4716810" cy="4335802"/>
          </a:xfrm>
          <a:prstGeom prst="rect">
            <a:avLst/>
          </a:prstGeom>
        </p:spPr>
        <p:txBody>
          <a:bodyPr vert="horz" wrap="square" lIns="0" tIns="148590" rIns="0" bIns="0" rtlCol="0">
            <a:spAutoFit/>
          </a:bodyPr>
          <a:lstStyle/>
          <a:p>
            <a:pPr marL="12065">
              <a:lnSpc>
                <a:spcPct val="100000"/>
              </a:lnSpc>
              <a:spcBef>
                <a:spcPts val="1170"/>
              </a:spcBef>
              <a:buSzPct val="94444"/>
              <a:tabLst>
                <a:tab pos="93980" algn="l"/>
              </a:tabLst>
            </a:pPr>
            <a:r>
              <a:rPr sz="3200" b="1" spc="-25" dirty="0">
                <a:solidFill>
                  <a:schemeClr val="bg2"/>
                </a:solidFill>
                <a:highlight>
                  <a:srgbClr val="008080"/>
                </a:highlight>
                <a:latin typeface="Bahnschrift SemiBold Condensed" panose="020B0502040204020203" pitchFamily="34" charset="0"/>
                <a:cs typeface="Calibri"/>
              </a:rPr>
              <a:t>POPULATION</a:t>
            </a:r>
            <a:endParaRPr sz="2400" b="1" dirty="0">
              <a:solidFill>
                <a:schemeClr val="bg2"/>
              </a:solidFill>
              <a:highlight>
                <a:srgbClr val="008080"/>
              </a:highlight>
              <a:latin typeface="Bahnschrift SemiBold Condensed" panose="020B0502040204020203" pitchFamily="34" charset="0"/>
              <a:cs typeface="Calibri"/>
            </a:endParaRPr>
          </a:p>
          <a:p>
            <a:pPr algn="just"/>
            <a:r>
              <a:rPr lang="en-US" sz="2400" b="0" i="0" kern="500" dirty="0">
                <a:solidFill>
                  <a:srgbClr val="000000"/>
                </a:solidFill>
                <a:effectLst/>
                <a:highlight>
                  <a:srgbClr val="FFFFFF"/>
                </a:highlight>
                <a:latin typeface="Arial" panose="020B0604020202020204" pitchFamily="34" charset="0"/>
              </a:rPr>
              <a:t>Delhi's 2024 population is now estimated at </a:t>
            </a:r>
            <a:r>
              <a:rPr lang="en-US" sz="2400" b="1" i="0" kern="500" dirty="0">
                <a:solidFill>
                  <a:srgbClr val="000000"/>
                </a:solidFill>
                <a:effectLst/>
                <a:highlight>
                  <a:srgbClr val="FFFFFF"/>
                </a:highlight>
                <a:latin typeface="Arial" panose="020B0604020202020204" pitchFamily="34" charset="0"/>
              </a:rPr>
              <a:t>33,807,403</a:t>
            </a:r>
            <a:r>
              <a:rPr lang="en-US" sz="2400" b="0" i="0" kern="500" dirty="0">
                <a:solidFill>
                  <a:srgbClr val="000000"/>
                </a:solidFill>
                <a:effectLst/>
                <a:highlight>
                  <a:srgbClr val="FFFFFF"/>
                </a:highlight>
                <a:latin typeface="Arial" panose="020B0604020202020204" pitchFamily="34" charset="0"/>
              </a:rPr>
              <a:t>. </a:t>
            </a:r>
            <a:r>
              <a:rPr lang="en-US" sz="2400" kern="500" dirty="0">
                <a:solidFill>
                  <a:srgbClr val="000000"/>
                </a:solidFill>
                <a:highlight>
                  <a:srgbClr val="FFFFFF"/>
                </a:highlight>
                <a:latin typeface="Arial" panose="020B0604020202020204" pitchFamily="34" charset="0"/>
              </a:rPr>
              <a:t>as per</a:t>
            </a:r>
            <a:r>
              <a:rPr lang="en-US" sz="2400" b="0" i="0" kern="500" dirty="0">
                <a:solidFill>
                  <a:srgbClr val="000000"/>
                </a:solidFill>
                <a:effectLst/>
                <a:highlight>
                  <a:srgbClr val="FFFFFF"/>
                </a:highlight>
                <a:latin typeface="Arial" panose="020B0604020202020204" pitchFamily="34" charset="0"/>
              </a:rPr>
              <a:t> UN World Urbanization Prospects. These estimates represent the Urban </a:t>
            </a:r>
            <a:r>
              <a:rPr lang="en-US" sz="2380" b="0" i="0" kern="500" spc="10" dirty="0">
                <a:solidFill>
                  <a:srgbClr val="000000"/>
                </a:solidFill>
                <a:effectLst/>
                <a:highlight>
                  <a:srgbClr val="FFFFFF"/>
                </a:highlight>
                <a:latin typeface="Arial" panose="020B0604020202020204" pitchFamily="34" charset="0"/>
              </a:rPr>
              <a:t>agglomeration</a:t>
            </a:r>
            <a:r>
              <a:rPr lang="en-US" sz="2400" b="0" i="0" kern="500" dirty="0">
                <a:solidFill>
                  <a:srgbClr val="000000"/>
                </a:solidFill>
                <a:effectLst/>
                <a:highlight>
                  <a:srgbClr val="FFFFFF"/>
                </a:highlight>
                <a:latin typeface="Arial" panose="020B0604020202020204" pitchFamily="34" charset="0"/>
              </a:rPr>
              <a:t> of Delhi, which typically includes Delhi's population in addition to adjacent suburban areas.</a:t>
            </a:r>
          </a:p>
          <a:p>
            <a:endParaRPr sz="2400" b="1" dirty="0">
              <a:solidFill>
                <a:srgbClr val="FF0000"/>
              </a:solidFill>
              <a:latin typeface="Bahnschrift SemiBold Condensed" panose="020B0502040204020203" pitchFamily="34" charset="0"/>
              <a:cs typeface="Calibri"/>
            </a:endParaRPr>
          </a:p>
        </p:txBody>
      </p:sp>
      <p:sp>
        <p:nvSpPr>
          <p:cNvPr id="4" name="object 4"/>
          <p:cNvSpPr/>
          <p:nvPr/>
        </p:nvSpPr>
        <p:spPr>
          <a:xfrm>
            <a:off x="4346321" y="3475228"/>
            <a:ext cx="1704975" cy="19050"/>
          </a:xfrm>
          <a:custGeom>
            <a:avLst/>
            <a:gdLst/>
            <a:ahLst/>
            <a:cxnLst/>
            <a:rect l="l" t="t" r="r" b="b"/>
            <a:pathLst>
              <a:path w="1704975" h="19050">
                <a:moveTo>
                  <a:pt x="1704975" y="0"/>
                </a:moveTo>
                <a:lnTo>
                  <a:pt x="0" y="0"/>
                </a:lnTo>
                <a:lnTo>
                  <a:pt x="0" y="19050"/>
                </a:lnTo>
                <a:lnTo>
                  <a:pt x="1704975" y="19050"/>
                </a:lnTo>
                <a:lnTo>
                  <a:pt x="1704975" y="0"/>
                </a:lnTo>
                <a:close/>
              </a:path>
            </a:pathLst>
          </a:custGeom>
          <a:solidFill>
            <a:srgbClr val="FFFFFF"/>
          </a:solidFill>
        </p:spPr>
        <p:txBody>
          <a:bodyPr wrap="square" lIns="0" tIns="0" rIns="0" bIns="0" rtlCol="0"/>
          <a:lstStyle/>
          <a:p>
            <a:endParaRPr/>
          </a:p>
        </p:txBody>
      </p:sp>
      <p:sp>
        <p:nvSpPr>
          <p:cNvPr id="5" name="object 5"/>
          <p:cNvSpPr/>
          <p:nvPr/>
        </p:nvSpPr>
        <p:spPr>
          <a:xfrm>
            <a:off x="6203696" y="3475228"/>
            <a:ext cx="466725" cy="19050"/>
          </a:xfrm>
          <a:custGeom>
            <a:avLst/>
            <a:gdLst/>
            <a:ahLst/>
            <a:cxnLst/>
            <a:rect l="l" t="t" r="r" b="b"/>
            <a:pathLst>
              <a:path w="466725" h="19050">
                <a:moveTo>
                  <a:pt x="466725" y="0"/>
                </a:moveTo>
                <a:lnTo>
                  <a:pt x="0" y="0"/>
                </a:lnTo>
                <a:lnTo>
                  <a:pt x="0" y="19050"/>
                </a:lnTo>
                <a:lnTo>
                  <a:pt x="466725" y="19050"/>
                </a:lnTo>
                <a:lnTo>
                  <a:pt x="466725" y="0"/>
                </a:lnTo>
                <a:close/>
              </a:path>
            </a:pathLst>
          </a:custGeom>
          <a:solidFill>
            <a:srgbClr val="FFFFFF"/>
          </a:solidFill>
        </p:spPr>
        <p:txBody>
          <a:bodyPr wrap="square" lIns="0" tIns="0" rIns="0" bIns="0" rtlCol="0"/>
          <a:lstStyle/>
          <a:p>
            <a:endParaRPr/>
          </a:p>
        </p:txBody>
      </p:sp>
      <p:sp>
        <p:nvSpPr>
          <p:cNvPr id="6" name="object 6"/>
          <p:cNvSpPr/>
          <p:nvPr/>
        </p:nvSpPr>
        <p:spPr>
          <a:xfrm>
            <a:off x="4346321" y="4730115"/>
            <a:ext cx="1276350" cy="19050"/>
          </a:xfrm>
          <a:custGeom>
            <a:avLst/>
            <a:gdLst/>
            <a:ahLst/>
            <a:cxnLst/>
            <a:rect l="l" t="t" r="r" b="b"/>
            <a:pathLst>
              <a:path w="1276350" h="19050">
                <a:moveTo>
                  <a:pt x="1276350" y="0"/>
                </a:moveTo>
                <a:lnTo>
                  <a:pt x="0" y="0"/>
                </a:lnTo>
                <a:lnTo>
                  <a:pt x="0" y="19050"/>
                </a:lnTo>
                <a:lnTo>
                  <a:pt x="1276350" y="19050"/>
                </a:lnTo>
                <a:lnTo>
                  <a:pt x="1276350" y="0"/>
                </a:lnTo>
                <a:close/>
              </a:path>
            </a:pathLst>
          </a:custGeom>
          <a:solidFill>
            <a:srgbClr val="FFFFFF"/>
          </a:solidFill>
        </p:spPr>
        <p:txBody>
          <a:bodyPr wrap="square" lIns="0" tIns="0" rIns="0" bIns="0" rtlCol="0"/>
          <a:lstStyle/>
          <a:p>
            <a:endParaRPr/>
          </a:p>
        </p:txBody>
      </p:sp>
      <p:sp>
        <p:nvSpPr>
          <p:cNvPr id="7" name="object 7"/>
          <p:cNvSpPr/>
          <p:nvPr/>
        </p:nvSpPr>
        <p:spPr>
          <a:xfrm>
            <a:off x="5784596" y="4730115"/>
            <a:ext cx="914400" cy="19050"/>
          </a:xfrm>
          <a:custGeom>
            <a:avLst/>
            <a:gdLst/>
            <a:ahLst/>
            <a:cxnLst/>
            <a:rect l="l" t="t" r="r" b="b"/>
            <a:pathLst>
              <a:path w="914400" h="19050">
                <a:moveTo>
                  <a:pt x="914400" y="0"/>
                </a:moveTo>
                <a:lnTo>
                  <a:pt x="0" y="0"/>
                </a:lnTo>
                <a:lnTo>
                  <a:pt x="0" y="19050"/>
                </a:lnTo>
                <a:lnTo>
                  <a:pt x="914400" y="19050"/>
                </a:lnTo>
                <a:lnTo>
                  <a:pt x="914400" y="0"/>
                </a:lnTo>
                <a:close/>
              </a:path>
            </a:pathLst>
          </a:custGeom>
          <a:solidFill>
            <a:srgbClr val="FFFFFF"/>
          </a:solidFill>
        </p:spPr>
        <p:txBody>
          <a:bodyPr wrap="square" lIns="0" tIns="0" rIns="0" bIns="0" rtlCol="0"/>
          <a:lstStyle/>
          <a:p>
            <a:endParaRPr/>
          </a:p>
        </p:txBody>
      </p:sp>
      <p:grpSp>
        <p:nvGrpSpPr>
          <p:cNvPr id="8" name="object 8"/>
          <p:cNvGrpSpPr/>
          <p:nvPr/>
        </p:nvGrpSpPr>
        <p:grpSpPr>
          <a:xfrm>
            <a:off x="1188135" y="5357621"/>
            <a:ext cx="2695575" cy="19050"/>
            <a:chOff x="1188135" y="5357621"/>
            <a:chExt cx="2695575" cy="19050"/>
          </a:xfrm>
        </p:grpSpPr>
        <p:sp>
          <p:nvSpPr>
            <p:cNvPr id="9" name="object 9"/>
            <p:cNvSpPr/>
            <p:nvPr/>
          </p:nvSpPr>
          <p:spPr>
            <a:xfrm>
              <a:off x="1188135" y="5357621"/>
              <a:ext cx="1714500" cy="19050"/>
            </a:xfrm>
            <a:custGeom>
              <a:avLst/>
              <a:gdLst/>
              <a:ahLst/>
              <a:cxnLst/>
              <a:rect l="l" t="t" r="r" b="b"/>
              <a:pathLst>
                <a:path w="1714500" h="19050">
                  <a:moveTo>
                    <a:pt x="1714449" y="0"/>
                  </a:moveTo>
                  <a:lnTo>
                    <a:pt x="0" y="0"/>
                  </a:lnTo>
                  <a:lnTo>
                    <a:pt x="0" y="19049"/>
                  </a:lnTo>
                  <a:lnTo>
                    <a:pt x="1714449" y="19049"/>
                  </a:lnTo>
                  <a:lnTo>
                    <a:pt x="1714449" y="0"/>
                  </a:lnTo>
                  <a:close/>
                </a:path>
              </a:pathLst>
            </a:custGeom>
            <a:solidFill>
              <a:srgbClr val="FFFFFF"/>
            </a:solidFill>
          </p:spPr>
          <p:txBody>
            <a:bodyPr wrap="square" lIns="0" tIns="0" rIns="0" bIns="0" rtlCol="0"/>
            <a:lstStyle/>
            <a:p>
              <a:endParaRPr/>
            </a:p>
          </p:txBody>
        </p:sp>
        <p:sp>
          <p:nvSpPr>
            <p:cNvPr id="10" name="object 10"/>
            <p:cNvSpPr/>
            <p:nvPr/>
          </p:nvSpPr>
          <p:spPr>
            <a:xfrm>
              <a:off x="2902585" y="5357621"/>
              <a:ext cx="57150" cy="19050"/>
            </a:xfrm>
            <a:custGeom>
              <a:avLst/>
              <a:gdLst/>
              <a:ahLst/>
              <a:cxnLst/>
              <a:rect l="l" t="t" r="r" b="b"/>
              <a:pathLst>
                <a:path w="57150" h="19050">
                  <a:moveTo>
                    <a:pt x="57150" y="0"/>
                  </a:moveTo>
                  <a:lnTo>
                    <a:pt x="0" y="0"/>
                  </a:lnTo>
                  <a:lnTo>
                    <a:pt x="0" y="19049"/>
                  </a:lnTo>
                  <a:lnTo>
                    <a:pt x="57150" y="19049"/>
                  </a:lnTo>
                  <a:lnTo>
                    <a:pt x="57150" y="0"/>
                  </a:lnTo>
                  <a:close/>
                </a:path>
              </a:pathLst>
            </a:custGeom>
            <a:solidFill>
              <a:srgbClr val="C573D2"/>
            </a:solidFill>
          </p:spPr>
          <p:txBody>
            <a:bodyPr wrap="square" lIns="0" tIns="0" rIns="0" bIns="0" rtlCol="0"/>
            <a:lstStyle/>
            <a:p>
              <a:endParaRPr/>
            </a:p>
          </p:txBody>
        </p:sp>
        <p:sp>
          <p:nvSpPr>
            <p:cNvPr id="11" name="object 11"/>
            <p:cNvSpPr/>
            <p:nvPr/>
          </p:nvSpPr>
          <p:spPr>
            <a:xfrm>
              <a:off x="2959735" y="5357621"/>
              <a:ext cx="66675" cy="19050"/>
            </a:xfrm>
            <a:custGeom>
              <a:avLst/>
              <a:gdLst/>
              <a:ahLst/>
              <a:cxnLst/>
              <a:rect l="l" t="t" r="r" b="b"/>
              <a:pathLst>
                <a:path w="66675" h="19050">
                  <a:moveTo>
                    <a:pt x="66675" y="0"/>
                  </a:moveTo>
                  <a:lnTo>
                    <a:pt x="0" y="0"/>
                  </a:lnTo>
                  <a:lnTo>
                    <a:pt x="0" y="19049"/>
                  </a:lnTo>
                  <a:lnTo>
                    <a:pt x="66675" y="19049"/>
                  </a:lnTo>
                  <a:lnTo>
                    <a:pt x="66675" y="0"/>
                  </a:lnTo>
                  <a:close/>
                </a:path>
              </a:pathLst>
            </a:custGeom>
            <a:solidFill>
              <a:srgbClr val="FFFFFF"/>
            </a:solidFill>
          </p:spPr>
          <p:txBody>
            <a:bodyPr wrap="square" lIns="0" tIns="0" rIns="0" bIns="0" rtlCol="0"/>
            <a:lstStyle/>
            <a:p>
              <a:endParaRPr/>
            </a:p>
          </p:txBody>
        </p:sp>
        <p:sp>
          <p:nvSpPr>
            <p:cNvPr id="12" name="object 12"/>
            <p:cNvSpPr/>
            <p:nvPr/>
          </p:nvSpPr>
          <p:spPr>
            <a:xfrm>
              <a:off x="3026410" y="5357621"/>
              <a:ext cx="66675" cy="19050"/>
            </a:xfrm>
            <a:custGeom>
              <a:avLst/>
              <a:gdLst/>
              <a:ahLst/>
              <a:cxnLst/>
              <a:rect l="l" t="t" r="r" b="b"/>
              <a:pathLst>
                <a:path w="66675" h="19050">
                  <a:moveTo>
                    <a:pt x="66675" y="0"/>
                  </a:moveTo>
                  <a:lnTo>
                    <a:pt x="0" y="0"/>
                  </a:lnTo>
                  <a:lnTo>
                    <a:pt x="0" y="19049"/>
                  </a:lnTo>
                  <a:lnTo>
                    <a:pt x="66675" y="19049"/>
                  </a:lnTo>
                  <a:lnTo>
                    <a:pt x="66675" y="0"/>
                  </a:lnTo>
                  <a:close/>
                </a:path>
              </a:pathLst>
            </a:custGeom>
            <a:solidFill>
              <a:srgbClr val="C573D2"/>
            </a:solidFill>
          </p:spPr>
          <p:txBody>
            <a:bodyPr wrap="square" lIns="0" tIns="0" rIns="0" bIns="0" rtlCol="0"/>
            <a:lstStyle/>
            <a:p>
              <a:endParaRPr/>
            </a:p>
          </p:txBody>
        </p:sp>
        <p:sp>
          <p:nvSpPr>
            <p:cNvPr id="13" name="object 13"/>
            <p:cNvSpPr/>
            <p:nvPr/>
          </p:nvSpPr>
          <p:spPr>
            <a:xfrm>
              <a:off x="3093085" y="5357621"/>
              <a:ext cx="790575" cy="19050"/>
            </a:xfrm>
            <a:custGeom>
              <a:avLst/>
              <a:gdLst/>
              <a:ahLst/>
              <a:cxnLst/>
              <a:rect l="l" t="t" r="r" b="b"/>
              <a:pathLst>
                <a:path w="790575" h="19050">
                  <a:moveTo>
                    <a:pt x="790575" y="0"/>
                  </a:moveTo>
                  <a:lnTo>
                    <a:pt x="0" y="0"/>
                  </a:lnTo>
                  <a:lnTo>
                    <a:pt x="0" y="19049"/>
                  </a:lnTo>
                  <a:lnTo>
                    <a:pt x="790575" y="19049"/>
                  </a:lnTo>
                  <a:lnTo>
                    <a:pt x="790575" y="0"/>
                  </a:lnTo>
                  <a:close/>
                </a:path>
              </a:pathLst>
            </a:custGeom>
            <a:solidFill>
              <a:srgbClr val="FFFFFF"/>
            </a:solidFill>
          </p:spPr>
          <p:txBody>
            <a:bodyPr wrap="square" lIns="0" tIns="0" rIns="0" bIns="0" rtlCol="0"/>
            <a:lstStyle/>
            <a:p>
              <a:endParaRPr/>
            </a:p>
          </p:txBody>
        </p:sp>
      </p:grpSp>
      <p:graphicFrame>
        <p:nvGraphicFramePr>
          <p:cNvPr id="14" name="object 14"/>
          <p:cNvGraphicFramePr>
            <a:graphicFrameLocks noGrp="1"/>
          </p:cNvGraphicFramePr>
          <p:nvPr/>
        </p:nvGraphicFramePr>
        <p:xfrm>
          <a:off x="533116" y="1965585"/>
          <a:ext cx="6786879" cy="4880610"/>
        </p:xfrm>
        <a:graphic>
          <a:graphicData uri="http://schemas.openxmlformats.org/drawingml/2006/table">
            <a:tbl>
              <a:tblPr firstRow="1" bandRow="1">
                <a:tableStyleId>{2D5ABB26-0587-4C30-8999-92F81FD0307C}</a:tableStyleId>
              </a:tblPr>
              <a:tblGrid>
                <a:gridCol w="3362325">
                  <a:extLst>
                    <a:ext uri="{9D8B030D-6E8A-4147-A177-3AD203B41FA5}">
                      <a16:colId xmlns:a16="http://schemas.microsoft.com/office/drawing/2014/main" val="20000"/>
                    </a:ext>
                  </a:extLst>
                </a:gridCol>
                <a:gridCol w="3424554">
                  <a:extLst>
                    <a:ext uri="{9D8B030D-6E8A-4147-A177-3AD203B41FA5}">
                      <a16:colId xmlns:a16="http://schemas.microsoft.com/office/drawing/2014/main" val="20001"/>
                    </a:ext>
                  </a:extLst>
                </a:gridCol>
              </a:tblGrid>
              <a:tr h="742950">
                <a:tc gridSpan="2">
                  <a:txBody>
                    <a:bodyPr/>
                    <a:lstStyle/>
                    <a:p>
                      <a:pPr algn="ctr">
                        <a:lnSpc>
                          <a:spcPct val="100000"/>
                        </a:lnSpc>
                        <a:spcBef>
                          <a:spcPts val="1410"/>
                        </a:spcBef>
                      </a:pPr>
                      <a:r>
                        <a:rPr sz="4000" b="1" spc="10">
                          <a:solidFill>
                            <a:schemeClr val="bg2"/>
                          </a:solidFill>
                          <a:highlight>
                            <a:srgbClr val="008080"/>
                          </a:highlight>
                          <a:latin typeface="Bahnschrift SemiBold Condensed" panose="020B0502040204020203" pitchFamily="34" charset="0"/>
                          <a:cs typeface="Calibri"/>
                        </a:rPr>
                        <a:t>GOVERNMENT</a:t>
                      </a:r>
                      <a:endParaRPr sz="2900" b="1" dirty="0">
                        <a:solidFill>
                          <a:schemeClr val="bg2"/>
                        </a:solidFill>
                        <a:highlight>
                          <a:srgbClr val="008080"/>
                        </a:highlight>
                        <a:latin typeface="Bahnschrift SemiBold Condensed" panose="020B0502040204020203" pitchFamily="34" charset="0"/>
                        <a:cs typeface="Calibri"/>
                      </a:endParaRPr>
                    </a:p>
                  </a:txBody>
                  <a:tcPr marL="0" marR="0" marT="179070" marB="0">
                    <a:lnL>
                      <a:noFill/>
                    </a:lnL>
                    <a:lnR>
                      <a:noFill/>
                    </a:lnR>
                    <a:lnT w="12700">
                      <a:noFill/>
                      <a:prstDash val="solid"/>
                    </a:lnT>
                    <a:lnB w="12700">
                      <a:noFill/>
                      <a:prstDash val="solid"/>
                    </a:lnB>
                    <a:lnTlToBr w="12700" cmpd="sng">
                      <a:noFill/>
                      <a:prstDash val="solid"/>
                    </a:lnTlToBr>
                    <a:lnBlToTr w="12700" cmpd="sng">
                      <a:noFill/>
                      <a:prstDash val="solid"/>
                    </a:lnBlToTr>
                  </a:tcPr>
                </a:tc>
                <a:tc hMerge="1">
                  <a:txBody>
                    <a:bodyPr/>
                    <a:lstStyle/>
                    <a:p>
                      <a:endParaRPr/>
                    </a:p>
                  </a:txBody>
                  <a:tcPr marL="0" marR="0" marT="0" marB="0"/>
                </a:tc>
                <a:extLst>
                  <a:ext uri="{0D108BD9-81ED-4DB2-BD59-A6C34878D82A}">
                    <a16:rowId xmlns:a16="http://schemas.microsoft.com/office/drawing/2014/main" val="10000"/>
                  </a:ext>
                </a:extLst>
              </a:tr>
              <a:tr h="627380">
                <a:tc>
                  <a:txBody>
                    <a:bodyPr/>
                    <a:lstStyle/>
                    <a:p>
                      <a:pPr marL="436245" indent="-200660">
                        <a:lnSpc>
                          <a:spcPct val="100000"/>
                        </a:lnSpc>
                        <a:spcBef>
                          <a:spcPts val="1300"/>
                        </a:spcBef>
                        <a:buClr>
                          <a:srgbClr val="FFFFFF"/>
                        </a:buClr>
                        <a:buChar char="•"/>
                        <a:tabLst>
                          <a:tab pos="436880" algn="l"/>
                        </a:tabLst>
                      </a:pPr>
                      <a:r>
                        <a:rPr sz="2150" u="sng" spc="5" dirty="0">
                          <a:solidFill>
                            <a:schemeClr val="bg2">
                              <a:lumMod val="25000"/>
                            </a:schemeClr>
                          </a:solidFill>
                          <a:uFill>
                            <a:solidFill>
                              <a:srgbClr val="CD8ADA"/>
                            </a:solidFill>
                          </a:uFill>
                          <a:latin typeface="Bahnschrift SemiBold Condensed" panose="020B0502040204020203" pitchFamily="34" charset="0"/>
                          <a:cs typeface="Calibri"/>
                        </a:rPr>
                        <a:t>Body</a:t>
                      </a:r>
                      <a:endParaRPr sz="2150" dirty="0">
                        <a:solidFill>
                          <a:schemeClr val="bg2">
                            <a:lumMod val="25000"/>
                          </a:schemeClr>
                        </a:solidFill>
                        <a:latin typeface="Bahnschrift SemiBold Condensed" panose="020B0502040204020203" pitchFamily="34" charset="0"/>
                        <a:cs typeface="Calibri"/>
                      </a:endParaRPr>
                    </a:p>
                  </a:txBody>
                  <a:tcPr marL="0" marR="0" marT="165100" marB="0">
                    <a:lnL>
                      <a:noFill/>
                    </a:lnL>
                    <a:lnR>
                      <a:noFill/>
                    </a:lnR>
                    <a:lnT w="12700">
                      <a:noFill/>
                      <a:prstDash val="solid"/>
                    </a:lnT>
                    <a:lnB>
                      <a:noFill/>
                    </a:lnB>
                    <a:lnTlToBr w="12700" cmpd="sng">
                      <a:noFill/>
                      <a:prstDash val="solid"/>
                    </a:lnTlToBr>
                    <a:lnBlToTr w="12700" cmpd="sng">
                      <a:noFill/>
                      <a:prstDash val="solid"/>
                    </a:lnBlToTr>
                    <a:solidFill>
                      <a:srgbClr val="FEFEFE"/>
                    </a:solidFill>
                  </a:tcPr>
                </a:tc>
                <a:tc>
                  <a:txBody>
                    <a:bodyPr/>
                    <a:lstStyle/>
                    <a:p>
                      <a:pPr marL="234950">
                        <a:lnSpc>
                          <a:spcPct val="100000"/>
                        </a:lnSpc>
                        <a:spcBef>
                          <a:spcPts val="1300"/>
                        </a:spcBef>
                      </a:pPr>
                      <a:r>
                        <a:rPr sz="2150" spc="-10">
                          <a:solidFill>
                            <a:schemeClr val="bg2">
                              <a:lumMod val="25000"/>
                            </a:schemeClr>
                          </a:solidFill>
                          <a:latin typeface="Bahnschrift SemiBold Condensed" panose="020B0502040204020203" pitchFamily="34" charset="0"/>
                          <a:cs typeface="Calibri"/>
                          <a:hlinkClick r:id="rId2">
                            <a:extLst>
                              <a:ext uri="{A12FA001-AC4F-418D-AE19-62706E023703}">
                                <ahyp:hlinkClr xmlns:ahyp="http://schemas.microsoft.com/office/drawing/2018/hyperlinkcolor" val="tx"/>
                              </a:ext>
                            </a:extLst>
                          </a:hlinkClick>
                        </a:rPr>
                        <a:t>Government</a:t>
                      </a:r>
                      <a:r>
                        <a:rPr sz="2150" spc="254">
                          <a:solidFill>
                            <a:schemeClr val="bg2">
                              <a:lumMod val="25000"/>
                            </a:schemeClr>
                          </a:solidFill>
                          <a:latin typeface="Bahnschrift SemiBold Condensed" panose="020B0502040204020203" pitchFamily="34" charset="0"/>
                          <a:cs typeface="Calibri"/>
                          <a:hlinkClick r:id="rId2">
                            <a:extLst>
                              <a:ext uri="{A12FA001-AC4F-418D-AE19-62706E023703}">
                                <ahyp:hlinkClr xmlns:ahyp="http://schemas.microsoft.com/office/drawing/2018/hyperlinkcolor" val="tx"/>
                              </a:ext>
                            </a:extLst>
                          </a:hlinkClick>
                        </a:rPr>
                        <a:t> </a:t>
                      </a:r>
                      <a:r>
                        <a:rPr sz="2150" spc="-5">
                          <a:solidFill>
                            <a:schemeClr val="bg2">
                              <a:lumMod val="25000"/>
                            </a:schemeClr>
                          </a:solidFill>
                          <a:latin typeface="Bahnschrift SemiBold Condensed" panose="020B0502040204020203" pitchFamily="34" charset="0"/>
                          <a:cs typeface="Calibri"/>
                          <a:hlinkClick r:id="rId2">
                            <a:extLst>
                              <a:ext uri="{A12FA001-AC4F-418D-AE19-62706E023703}">
                                <ahyp:hlinkClr xmlns:ahyp="http://schemas.microsoft.com/office/drawing/2018/hyperlinkcolor" val="tx"/>
                              </a:ext>
                            </a:extLst>
                          </a:hlinkClick>
                        </a:rPr>
                        <a:t>of</a:t>
                      </a:r>
                      <a:r>
                        <a:rPr sz="2150" spc="30">
                          <a:solidFill>
                            <a:schemeClr val="bg2">
                              <a:lumMod val="25000"/>
                            </a:schemeClr>
                          </a:solidFill>
                          <a:latin typeface="Bahnschrift SemiBold Condensed" panose="020B0502040204020203" pitchFamily="34" charset="0"/>
                          <a:cs typeface="Calibri"/>
                          <a:hlinkClick r:id="rId2">
                            <a:extLst>
                              <a:ext uri="{A12FA001-AC4F-418D-AE19-62706E023703}">
                                <ahyp:hlinkClr xmlns:ahyp="http://schemas.microsoft.com/office/drawing/2018/hyperlinkcolor" val="tx"/>
                              </a:ext>
                            </a:extLst>
                          </a:hlinkClick>
                        </a:rPr>
                        <a:t> </a:t>
                      </a:r>
                      <a:r>
                        <a:rPr sz="2150" spc="5">
                          <a:solidFill>
                            <a:schemeClr val="bg2">
                              <a:lumMod val="25000"/>
                            </a:schemeClr>
                          </a:solidFill>
                          <a:latin typeface="Bahnschrift SemiBold Condensed" panose="020B0502040204020203" pitchFamily="34" charset="0"/>
                          <a:cs typeface="Calibri"/>
                          <a:hlinkClick r:id="rId2">
                            <a:extLst>
                              <a:ext uri="{A12FA001-AC4F-418D-AE19-62706E023703}">
                                <ahyp:hlinkClr xmlns:ahyp="http://schemas.microsoft.com/office/drawing/2018/hyperlinkcolor" val="tx"/>
                              </a:ext>
                            </a:extLst>
                          </a:hlinkClick>
                        </a:rPr>
                        <a:t>Delhi</a:t>
                      </a:r>
                      <a:endParaRPr sz="2150">
                        <a:solidFill>
                          <a:schemeClr val="bg2">
                            <a:lumMod val="25000"/>
                          </a:schemeClr>
                        </a:solidFill>
                        <a:latin typeface="Bahnschrift SemiBold Condensed" panose="020B0502040204020203" pitchFamily="34" charset="0"/>
                        <a:cs typeface="Calibri"/>
                      </a:endParaRPr>
                    </a:p>
                  </a:txBody>
                  <a:tcPr marL="0" marR="0" marT="165100" marB="0">
                    <a:lnL>
                      <a:noFill/>
                    </a:lnL>
                    <a:lnR>
                      <a:noFill/>
                    </a:lnR>
                    <a:lnT w="12700">
                      <a:noFill/>
                      <a:prstDash val="solid"/>
                    </a:lnT>
                    <a:lnB>
                      <a:noFill/>
                    </a:lnB>
                    <a:lnTlToBr w="12700" cmpd="sng">
                      <a:noFill/>
                      <a:prstDash val="solid"/>
                    </a:lnTlToBr>
                    <a:lnBlToTr w="12700" cmpd="sng">
                      <a:noFill/>
                      <a:prstDash val="solid"/>
                    </a:lnBlToTr>
                    <a:solidFill>
                      <a:srgbClr val="FEFEFE"/>
                    </a:solidFill>
                  </a:tcPr>
                </a:tc>
                <a:extLst>
                  <a:ext uri="{0D108BD9-81ED-4DB2-BD59-A6C34878D82A}">
                    <a16:rowId xmlns:a16="http://schemas.microsoft.com/office/drawing/2014/main" val="10001"/>
                  </a:ext>
                </a:extLst>
              </a:tr>
              <a:tr h="627380">
                <a:tc>
                  <a:txBody>
                    <a:bodyPr/>
                    <a:lstStyle/>
                    <a:p>
                      <a:pPr marL="436245" indent="-200660">
                        <a:lnSpc>
                          <a:spcPct val="100000"/>
                        </a:lnSpc>
                        <a:spcBef>
                          <a:spcPts val="1305"/>
                        </a:spcBef>
                        <a:buChar char="•"/>
                        <a:tabLst>
                          <a:tab pos="436880" algn="l"/>
                        </a:tabLst>
                      </a:pPr>
                      <a:r>
                        <a:rPr sz="2150" u="sng" spc="-20" dirty="0">
                          <a:solidFill>
                            <a:schemeClr val="bg2">
                              <a:lumMod val="25000"/>
                            </a:schemeClr>
                          </a:solidFill>
                          <a:uFill>
                            <a:solidFill>
                              <a:srgbClr val="FFFFFF"/>
                            </a:solidFill>
                          </a:uFill>
                          <a:latin typeface="Bahnschrift SemiBold Condensed" panose="020B0502040204020203" pitchFamily="34" charset="0"/>
                          <a:cs typeface="Calibri"/>
                          <a:hlinkClick r:id="rId3">
                            <a:extLst>
                              <a:ext uri="{A12FA001-AC4F-418D-AE19-62706E023703}">
                                <ahyp:hlinkClr xmlns:ahyp="http://schemas.microsoft.com/office/drawing/2018/hyperlinkcolor" val="tx"/>
                              </a:ext>
                            </a:extLst>
                          </a:hlinkClick>
                        </a:rPr>
                        <a:t>Lt.</a:t>
                      </a:r>
                      <a:r>
                        <a:rPr sz="2150" u="sng" spc="55" dirty="0">
                          <a:solidFill>
                            <a:schemeClr val="bg2">
                              <a:lumMod val="25000"/>
                            </a:schemeClr>
                          </a:solidFill>
                          <a:uFill>
                            <a:solidFill>
                              <a:srgbClr val="FFFFFF"/>
                            </a:solidFill>
                          </a:uFill>
                          <a:latin typeface="Bahnschrift SemiBold Condensed" panose="020B0502040204020203" pitchFamily="34" charset="0"/>
                          <a:cs typeface="Calibri"/>
                          <a:hlinkClick r:id="rId3">
                            <a:extLst>
                              <a:ext uri="{A12FA001-AC4F-418D-AE19-62706E023703}">
                                <ahyp:hlinkClr xmlns:ahyp="http://schemas.microsoft.com/office/drawing/2018/hyperlinkcolor" val="tx"/>
                              </a:ext>
                            </a:extLst>
                          </a:hlinkClick>
                        </a:rPr>
                        <a:t> </a:t>
                      </a:r>
                      <a:r>
                        <a:rPr sz="2150" u="sng" spc="-10" dirty="0">
                          <a:solidFill>
                            <a:schemeClr val="bg2">
                              <a:lumMod val="25000"/>
                            </a:schemeClr>
                          </a:solidFill>
                          <a:uFill>
                            <a:solidFill>
                              <a:srgbClr val="FFFFFF"/>
                            </a:solidFill>
                          </a:uFill>
                          <a:latin typeface="Bahnschrift SemiBold Condensed" panose="020B0502040204020203" pitchFamily="34" charset="0"/>
                          <a:cs typeface="Calibri"/>
                          <a:hlinkClick r:id="rId3">
                            <a:extLst>
                              <a:ext uri="{A12FA001-AC4F-418D-AE19-62706E023703}">
                                <ahyp:hlinkClr xmlns:ahyp="http://schemas.microsoft.com/office/drawing/2018/hyperlinkcolor" val="tx"/>
                              </a:ext>
                            </a:extLst>
                          </a:hlinkClick>
                        </a:rPr>
                        <a:t>Governor</a:t>
                      </a:r>
                      <a:endParaRPr sz="2150" dirty="0">
                        <a:solidFill>
                          <a:schemeClr val="bg2">
                            <a:lumMod val="25000"/>
                          </a:schemeClr>
                        </a:solidFill>
                        <a:latin typeface="Bahnschrift SemiBold Condensed" panose="020B0502040204020203" pitchFamily="34" charset="0"/>
                        <a:cs typeface="Calibri"/>
                      </a:endParaRPr>
                    </a:p>
                  </a:txBody>
                  <a:tcPr marL="0" marR="0" marT="165735" marB="0">
                    <a:lnL>
                      <a:noFill/>
                    </a:lnL>
                    <a:lnR>
                      <a:noFill/>
                    </a:lnR>
                    <a:lnT>
                      <a:noFill/>
                    </a:lnT>
                    <a:lnB>
                      <a:noFill/>
                    </a:lnB>
                    <a:lnTlToBr w="12700" cmpd="sng">
                      <a:noFill/>
                      <a:prstDash val="solid"/>
                    </a:lnTlToBr>
                    <a:lnBlToTr w="12700" cmpd="sng">
                      <a:noFill/>
                      <a:prstDash val="solid"/>
                    </a:lnBlToTr>
                  </a:tcPr>
                </a:tc>
                <a:tc>
                  <a:txBody>
                    <a:bodyPr/>
                    <a:lstStyle/>
                    <a:p>
                      <a:pPr marL="234950">
                        <a:lnSpc>
                          <a:spcPct val="100000"/>
                        </a:lnSpc>
                        <a:spcBef>
                          <a:spcPts val="1305"/>
                        </a:spcBef>
                      </a:pPr>
                      <a:r>
                        <a:rPr sz="2150" u="sng" spc="10">
                          <a:solidFill>
                            <a:schemeClr val="bg2">
                              <a:lumMod val="25000"/>
                            </a:schemeClr>
                          </a:solidFill>
                          <a:uFill>
                            <a:solidFill>
                              <a:srgbClr val="FFFFFF"/>
                            </a:solidFill>
                          </a:uFill>
                          <a:latin typeface="Bahnschrift SemiBold Condensed" panose="020B0502040204020203" pitchFamily="34" charset="0"/>
                          <a:cs typeface="Calibri"/>
                          <a:hlinkClick r:id="rId4">
                            <a:extLst>
                              <a:ext uri="{A12FA001-AC4F-418D-AE19-62706E023703}">
                                <ahyp:hlinkClr xmlns:ahyp="http://schemas.microsoft.com/office/drawing/2018/hyperlinkcolor" val="tx"/>
                              </a:ext>
                            </a:extLst>
                          </a:hlinkClick>
                        </a:rPr>
                        <a:t>Anil</a:t>
                      </a:r>
                      <a:r>
                        <a:rPr sz="2150" u="sng" spc="-35">
                          <a:solidFill>
                            <a:schemeClr val="bg2">
                              <a:lumMod val="25000"/>
                            </a:schemeClr>
                          </a:solidFill>
                          <a:uFill>
                            <a:solidFill>
                              <a:srgbClr val="FFFFFF"/>
                            </a:solidFill>
                          </a:uFill>
                          <a:latin typeface="Bahnschrift SemiBold Condensed" panose="020B0502040204020203" pitchFamily="34" charset="0"/>
                          <a:cs typeface="Calibri"/>
                          <a:hlinkClick r:id="rId4">
                            <a:extLst>
                              <a:ext uri="{A12FA001-AC4F-418D-AE19-62706E023703}">
                                <ahyp:hlinkClr xmlns:ahyp="http://schemas.microsoft.com/office/drawing/2018/hyperlinkcolor" val="tx"/>
                              </a:ext>
                            </a:extLst>
                          </a:hlinkClick>
                        </a:rPr>
                        <a:t> </a:t>
                      </a:r>
                      <a:r>
                        <a:rPr sz="2150" u="sng" spc="20">
                          <a:solidFill>
                            <a:schemeClr val="bg2">
                              <a:lumMod val="25000"/>
                            </a:schemeClr>
                          </a:solidFill>
                          <a:uFill>
                            <a:solidFill>
                              <a:srgbClr val="FFFFFF"/>
                            </a:solidFill>
                          </a:uFill>
                          <a:latin typeface="Bahnschrift SemiBold Condensed" panose="020B0502040204020203" pitchFamily="34" charset="0"/>
                          <a:cs typeface="Calibri"/>
                          <a:hlinkClick r:id="rId4">
                            <a:extLst>
                              <a:ext uri="{A12FA001-AC4F-418D-AE19-62706E023703}">
                                <ahyp:hlinkClr xmlns:ahyp="http://schemas.microsoft.com/office/drawing/2018/hyperlinkcolor" val="tx"/>
                              </a:ext>
                            </a:extLst>
                          </a:hlinkClick>
                        </a:rPr>
                        <a:t>Baijal</a:t>
                      </a:r>
                      <a:r>
                        <a:rPr sz="2150" spc="20">
                          <a:solidFill>
                            <a:schemeClr val="bg2">
                              <a:lumMod val="25000"/>
                            </a:schemeClr>
                          </a:solidFill>
                          <a:latin typeface="Bahnschrift SemiBold Condensed" panose="020B0502040204020203" pitchFamily="34" charset="0"/>
                          <a:cs typeface="Calibri"/>
                        </a:rPr>
                        <a:t>,</a:t>
                      </a:r>
                      <a:r>
                        <a:rPr sz="2150">
                          <a:solidFill>
                            <a:schemeClr val="bg2">
                              <a:lumMod val="25000"/>
                            </a:schemeClr>
                          </a:solidFill>
                          <a:latin typeface="Bahnschrift SemiBold Condensed" panose="020B0502040204020203" pitchFamily="34" charset="0"/>
                          <a:cs typeface="Calibri"/>
                        </a:rPr>
                        <a:t> </a:t>
                      </a:r>
                      <a:r>
                        <a:rPr sz="2150" u="sng" spc="5">
                          <a:solidFill>
                            <a:schemeClr val="bg2">
                              <a:lumMod val="25000"/>
                            </a:schemeClr>
                          </a:solidFill>
                          <a:uFill>
                            <a:solidFill>
                              <a:srgbClr val="FFFFFF"/>
                            </a:solidFill>
                          </a:uFill>
                          <a:latin typeface="Bahnschrift SemiBold Condensed" panose="020B0502040204020203" pitchFamily="34" charset="0"/>
                          <a:cs typeface="Calibri"/>
                          <a:hlinkClick r:id="rId5">
                            <a:extLst>
                              <a:ext uri="{A12FA001-AC4F-418D-AE19-62706E023703}">
                                <ahyp:hlinkClr xmlns:ahyp="http://schemas.microsoft.com/office/drawing/2018/hyperlinkcolor" val="tx"/>
                              </a:ext>
                            </a:extLst>
                          </a:hlinkClick>
                        </a:rPr>
                        <a:t>IAS</a:t>
                      </a:r>
                      <a:endParaRPr sz="2150" dirty="0">
                        <a:solidFill>
                          <a:schemeClr val="bg2">
                            <a:lumMod val="25000"/>
                          </a:schemeClr>
                        </a:solidFill>
                        <a:latin typeface="Bahnschrift SemiBold Condensed" panose="020B0502040204020203" pitchFamily="34" charset="0"/>
                        <a:cs typeface="Calibri"/>
                      </a:endParaRPr>
                    </a:p>
                  </a:txBody>
                  <a:tcPr marL="0" marR="0" marT="165735"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27380">
                <a:tc>
                  <a:txBody>
                    <a:bodyPr/>
                    <a:lstStyle/>
                    <a:p>
                      <a:pPr marL="436245" indent="-200660">
                        <a:lnSpc>
                          <a:spcPct val="100000"/>
                        </a:lnSpc>
                        <a:spcBef>
                          <a:spcPts val="1315"/>
                        </a:spcBef>
                        <a:buChar char="•"/>
                        <a:tabLst>
                          <a:tab pos="436880" algn="l"/>
                        </a:tabLst>
                      </a:pPr>
                      <a:r>
                        <a:rPr sz="2150" spc="-5" dirty="0">
                          <a:solidFill>
                            <a:schemeClr val="bg2">
                              <a:lumMod val="25000"/>
                            </a:schemeClr>
                          </a:solidFill>
                          <a:latin typeface="Bahnschrift SemiBold Condensed" panose="020B0502040204020203" pitchFamily="34" charset="0"/>
                          <a:cs typeface="Calibri"/>
                          <a:hlinkClick r:id="rId6">
                            <a:extLst>
                              <a:ext uri="{A12FA001-AC4F-418D-AE19-62706E023703}">
                                <ahyp:hlinkClr xmlns:ahyp="http://schemas.microsoft.com/office/drawing/2018/hyperlinkcolor" val="tx"/>
                              </a:ext>
                            </a:extLst>
                          </a:hlinkClick>
                        </a:rPr>
                        <a:t>Chief</a:t>
                      </a:r>
                      <a:r>
                        <a:rPr sz="2150" spc="85" dirty="0">
                          <a:solidFill>
                            <a:schemeClr val="bg2">
                              <a:lumMod val="25000"/>
                            </a:schemeClr>
                          </a:solidFill>
                          <a:latin typeface="Bahnschrift SemiBold Condensed" panose="020B0502040204020203" pitchFamily="34" charset="0"/>
                          <a:cs typeface="Calibri"/>
                          <a:hlinkClick r:id="rId6">
                            <a:extLst>
                              <a:ext uri="{A12FA001-AC4F-418D-AE19-62706E023703}">
                                <ahyp:hlinkClr xmlns:ahyp="http://schemas.microsoft.com/office/drawing/2018/hyperlinkcolor" val="tx"/>
                              </a:ext>
                            </a:extLst>
                          </a:hlinkClick>
                        </a:rPr>
                        <a:t> </a:t>
                      </a:r>
                      <a:r>
                        <a:rPr sz="2150" spc="5" dirty="0">
                          <a:solidFill>
                            <a:schemeClr val="bg2">
                              <a:lumMod val="25000"/>
                            </a:schemeClr>
                          </a:solidFill>
                          <a:latin typeface="Bahnschrift SemiBold Condensed" panose="020B0502040204020203" pitchFamily="34" charset="0"/>
                          <a:cs typeface="Calibri"/>
                          <a:hlinkClick r:id="rId6">
                            <a:extLst>
                              <a:ext uri="{A12FA001-AC4F-418D-AE19-62706E023703}">
                                <ahyp:hlinkClr xmlns:ahyp="http://schemas.microsoft.com/office/drawing/2018/hyperlinkcolor" val="tx"/>
                              </a:ext>
                            </a:extLst>
                          </a:hlinkClick>
                        </a:rPr>
                        <a:t>Minister</a:t>
                      </a:r>
                      <a:endParaRPr sz="2150">
                        <a:solidFill>
                          <a:schemeClr val="bg2">
                            <a:lumMod val="25000"/>
                          </a:schemeClr>
                        </a:solidFill>
                        <a:latin typeface="Bahnschrift SemiBold Condensed" panose="020B0502040204020203" pitchFamily="34" charset="0"/>
                        <a:cs typeface="Calibri"/>
                      </a:endParaRPr>
                    </a:p>
                  </a:txBody>
                  <a:tcPr marL="0" marR="0" marT="167005" marB="0">
                    <a:lnL>
                      <a:noFill/>
                    </a:lnL>
                    <a:lnR>
                      <a:noFill/>
                    </a:lnR>
                    <a:lnT>
                      <a:noFill/>
                    </a:lnT>
                    <a:lnB>
                      <a:noFill/>
                    </a:lnB>
                    <a:lnTlToBr w="12700" cmpd="sng">
                      <a:noFill/>
                      <a:prstDash val="solid"/>
                    </a:lnTlToBr>
                    <a:lnBlToTr w="12700" cmpd="sng">
                      <a:noFill/>
                      <a:prstDash val="solid"/>
                    </a:lnBlToTr>
                    <a:solidFill>
                      <a:srgbClr val="FEFEFE"/>
                    </a:solidFill>
                  </a:tcPr>
                </a:tc>
                <a:tc>
                  <a:txBody>
                    <a:bodyPr/>
                    <a:lstStyle/>
                    <a:p>
                      <a:pPr marL="234950">
                        <a:lnSpc>
                          <a:spcPct val="100000"/>
                        </a:lnSpc>
                        <a:spcBef>
                          <a:spcPts val="1315"/>
                        </a:spcBef>
                      </a:pPr>
                      <a:r>
                        <a:rPr lang="en-IN" sz="2150" spc="5" dirty="0" err="1">
                          <a:solidFill>
                            <a:schemeClr val="bg2">
                              <a:lumMod val="25000"/>
                            </a:schemeClr>
                          </a:solidFill>
                          <a:latin typeface="Bahnschrift SemiBold Condensed" panose="020B0502040204020203" pitchFamily="34" charset="0"/>
                          <a:cs typeface="Calibri"/>
                        </a:rPr>
                        <a:t>Atishi</a:t>
                      </a:r>
                      <a:r>
                        <a:rPr lang="en-IN" sz="2150" spc="5" dirty="0">
                          <a:solidFill>
                            <a:schemeClr val="bg2">
                              <a:lumMod val="25000"/>
                            </a:schemeClr>
                          </a:solidFill>
                          <a:latin typeface="Bahnschrift SemiBold Condensed" panose="020B0502040204020203" pitchFamily="34" charset="0"/>
                          <a:cs typeface="Calibri"/>
                        </a:rPr>
                        <a:t> </a:t>
                      </a:r>
                      <a:r>
                        <a:rPr sz="2150" spc="20" dirty="0">
                          <a:solidFill>
                            <a:schemeClr val="bg2">
                              <a:lumMod val="25000"/>
                            </a:schemeClr>
                          </a:solidFill>
                          <a:latin typeface="Bahnschrift SemiBold Condensed" panose="020B0502040204020203" pitchFamily="34" charset="0"/>
                          <a:cs typeface="Calibri"/>
                        </a:rPr>
                        <a:t>(</a:t>
                      </a:r>
                      <a:r>
                        <a:rPr sz="2150" spc="20" dirty="0">
                          <a:solidFill>
                            <a:schemeClr val="bg2">
                              <a:lumMod val="25000"/>
                            </a:schemeClr>
                          </a:solidFill>
                          <a:latin typeface="Bahnschrift SemiBold Condensed" panose="020B0502040204020203" pitchFamily="34" charset="0"/>
                          <a:cs typeface="Calibri"/>
                          <a:hlinkClick r:id="rId7">
                            <a:extLst>
                              <a:ext uri="{A12FA001-AC4F-418D-AE19-62706E023703}">
                                <ahyp:hlinkClr xmlns:ahyp="http://schemas.microsoft.com/office/drawing/2018/hyperlinkcolor" val="tx"/>
                              </a:ext>
                            </a:extLst>
                          </a:hlinkClick>
                        </a:rPr>
                        <a:t>AAP</a:t>
                      </a:r>
                      <a:r>
                        <a:rPr sz="2150" spc="20" dirty="0">
                          <a:solidFill>
                            <a:schemeClr val="bg2">
                              <a:lumMod val="25000"/>
                            </a:schemeClr>
                          </a:solidFill>
                          <a:latin typeface="Bahnschrift SemiBold Condensed" panose="020B0502040204020203" pitchFamily="34" charset="0"/>
                          <a:cs typeface="Calibri"/>
                        </a:rPr>
                        <a:t>)</a:t>
                      </a:r>
                      <a:endParaRPr sz="2150" dirty="0">
                        <a:solidFill>
                          <a:schemeClr val="bg2">
                            <a:lumMod val="25000"/>
                          </a:schemeClr>
                        </a:solidFill>
                        <a:latin typeface="Bahnschrift SemiBold Condensed" panose="020B0502040204020203" pitchFamily="34" charset="0"/>
                        <a:cs typeface="Calibri"/>
                      </a:endParaRPr>
                    </a:p>
                  </a:txBody>
                  <a:tcPr marL="0" marR="0" marT="167005" marB="0">
                    <a:lnL>
                      <a:noFill/>
                    </a:lnL>
                    <a:lnR>
                      <a:noFill/>
                    </a:lnR>
                    <a:lnT>
                      <a:noFill/>
                    </a:lnT>
                    <a:lnB>
                      <a:noFill/>
                    </a:lnB>
                    <a:lnTlToBr w="12700" cmpd="sng">
                      <a:noFill/>
                      <a:prstDash val="solid"/>
                    </a:lnTlToBr>
                    <a:lnBlToTr w="12700" cmpd="sng">
                      <a:noFill/>
                      <a:prstDash val="solid"/>
                    </a:lnBlToTr>
                    <a:solidFill>
                      <a:srgbClr val="FEFEFE"/>
                    </a:solidFill>
                  </a:tcPr>
                </a:tc>
                <a:extLst>
                  <a:ext uri="{0D108BD9-81ED-4DB2-BD59-A6C34878D82A}">
                    <a16:rowId xmlns:a16="http://schemas.microsoft.com/office/drawing/2014/main" val="10003"/>
                  </a:ext>
                </a:extLst>
              </a:tr>
              <a:tr h="627380">
                <a:tc>
                  <a:txBody>
                    <a:bodyPr/>
                    <a:lstStyle/>
                    <a:p>
                      <a:pPr marL="436245" indent="-200660">
                        <a:lnSpc>
                          <a:spcPct val="100000"/>
                        </a:lnSpc>
                        <a:spcBef>
                          <a:spcPts val="1325"/>
                        </a:spcBef>
                        <a:buChar char="•"/>
                        <a:tabLst>
                          <a:tab pos="436880" algn="l"/>
                        </a:tabLst>
                      </a:pPr>
                      <a:r>
                        <a:rPr sz="2150" u="sng" dirty="0">
                          <a:solidFill>
                            <a:schemeClr val="bg2">
                              <a:lumMod val="25000"/>
                            </a:schemeClr>
                          </a:solidFill>
                          <a:uFill>
                            <a:solidFill>
                              <a:srgbClr val="FFFFFF"/>
                            </a:solidFill>
                          </a:uFill>
                          <a:latin typeface="Bahnschrift SemiBold Condensed" panose="020B0502040204020203" pitchFamily="34" charset="0"/>
                          <a:cs typeface="Calibri"/>
                          <a:hlinkClick r:id="rId8">
                            <a:extLst>
                              <a:ext uri="{A12FA001-AC4F-418D-AE19-62706E023703}">
                                <ahyp:hlinkClr xmlns:ahyp="http://schemas.microsoft.com/office/drawing/2018/hyperlinkcolor" val="tx"/>
                              </a:ext>
                            </a:extLst>
                          </a:hlinkClick>
                        </a:rPr>
                        <a:t>Deputy</a:t>
                      </a:r>
                      <a:r>
                        <a:rPr sz="2150" u="sng" spc="90" dirty="0">
                          <a:solidFill>
                            <a:schemeClr val="bg2">
                              <a:lumMod val="25000"/>
                            </a:schemeClr>
                          </a:solidFill>
                          <a:uFill>
                            <a:solidFill>
                              <a:srgbClr val="FFFFFF"/>
                            </a:solidFill>
                          </a:uFill>
                          <a:latin typeface="Bahnschrift SemiBold Condensed" panose="020B0502040204020203" pitchFamily="34" charset="0"/>
                          <a:cs typeface="Calibri"/>
                          <a:hlinkClick r:id="rId8">
                            <a:extLst>
                              <a:ext uri="{A12FA001-AC4F-418D-AE19-62706E023703}">
                                <ahyp:hlinkClr xmlns:ahyp="http://schemas.microsoft.com/office/drawing/2018/hyperlinkcolor" val="tx"/>
                              </a:ext>
                            </a:extLst>
                          </a:hlinkClick>
                        </a:rPr>
                        <a:t> </a:t>
                      </a:r>
                      <a:r>
                        <a:rPr sz="2150" u="sng" spc="-5" dirty="0">
                          <a:solidFill>
                            <a:schemeClr val="bg2">
                              <a:lumMod val="25000"/>
                            </a:schemeClr>
                          </a:solidFill>
                          <a:uFill>
                            <a:solidFill>
                              <a:srgbClr val="FFFFFF"/>
                            </a:solidFill>
                          </a:uFill>
                          <a:latin typeface="Bahnschrift SemiBold Condensed" panose="020B0502040204020203" pitchFamily="34" charset="0"/>
                          <a:cs typeface="Calibri"/>
                          <a:hlinkClick r:id="rId8">
                            <a:extLst>
                              <a:ext uri="{A12FA001-AC4F-418D-AE19-62706E023703}">
                                <ahyp:hlinkClr xmlns:ahyp="http://schemas.microsoft.com/office/drawing/2018/hyperlinkcolor" val="tx"/>
                              </a:ext>
                            </a:extLst>
                          </a:hlinkClick>
                        </a:rPr>
                        <a:t>Chief</a:t>
                      </a:r>
                      <a:r>
                        <a:rPr sz="2150" u="sng" spc="105" dirty="0">
                          <a:solidFill>
                            <a:schemeClr val="bg2">
                              <a:lumMod val="25000"/>
                            </a:schemeClr>
                          </a:solidFill>
                          <a:uFill>
                            <a:solidFill>
                              <a:srgbClr val="FFFFFF"/>
                            </a:solidFill>
                          </a:uFill>
                          <a:latin typeface="Bahnschrift SemiBold Condensed" panose="020B0502040204020203" pitchFamily="34" charset="0"/>
                          <a:cs typeface="Calibri"/>
                          <a:hlinkClick r:id="rId8">
                            <a:extLst>
                              <a:ext uri="{A12FA001-AC4F-418D-AE19-62706E023703}">
                                <ahyp:hlinkClr xmlns:ahyp="http://schemas.microsoft.com/office/drawing/2018/hyperlinkcolor" val="tx"/>
                              </a:ext>
                            </a:extLst>
                          </a:hlinkClick>
                        </a:rPr>
                        <a:t> </a:t>
                      </a:r>
                      <a:r>
                        <a:rPr sz="2150" u="sng" spc="5" dirty="0">
                          <a:solidFill>
                            <a:schemeClr val="bg2">
                              <a:lumMod val="25000"/>
                            </a:schemeClr>
                          </a:solidFill>
                          <a:uFill>
                            <a:solidFill>
                              <a:srgbClr val="FFFFFF"/>
                            </a:solidFill>
                          </a:uFill>
                          <a:latin typeface="Bahnschrift SemiBold Condensed" panose="020B0502040204020203" pitchFamily="34" charset="0"/>
                          <a:cs typeface="Calibri"/>
                          <a:hlinkClick r:id="rId8">
                            <a:extLst>
                              <a:ext uri="{A12FA001-AC4F-418D-AE19-62706E023703}">
                                <ahyp:hlinkClr xmlns:ahyp="http://schemas.microsoft.com/office/drawing/2018/hyperlinkcolor" val="tx"/>
                              </a:ext>
                            </a:extLst>
                          </a:hlinkClick>
                        </a:rPr>
                        <a:t>Minister</a:t>
                      </a:r>
                      <a:endParaRPr sz="2150">
                        <a:solidFill>
                          <a:schemeClr val="bg2">
                            <a:lumMod val="25000"/>
                          </a:schemeClr>
                        </a:solidFill>
                        <a:latin typeface="Bahnschrift SemiBold Condensed" panose="020B0502040204020203" pitchFamily="34" charset="0"/>
                        <a:cs typeface="Calibri"/>
                      </a:endParaRPr>
                    </a:p>
                  </a:txBody>
                  <a:tcPr marL="0" marR="0" marT="168275" marB="0">
                    <a:lnL>
                      <a:noFill/>
                    </a:lnL>
                    <a:lnR>
                      <a:noFill/>
                    </a:lnR>
                    <a:lnT>
                      <a:noFill/>
                    </a:lnT>
                    <a:lnB>
                      <a:noFill/>
                    </a:lnB>
                    <a:lnTlToBr w="12700" cmpd="sng">
                      <a:noFill/>
                      <a:prstDash val="solid"/>
                    </a:lnTlToBr>
                    <a:lnBlToTr w="12700" cmpd="sng">
                      <a:noFill/>
                      <a:prstDash val="solid"/>
                    </a:lnBlToTr>
                  </a:tcPr>
                </a:tc>
                <a:tc>
                  <a:txBody>
                    <a:bodyPr/>
                    <a:lstStyle/>
                    <a:p>
                      <a:pPr marL="234950">
                        <a:lnSpc>
                          <a:spcPct val="100000"/>
                        </a:lnSpc>
                        <a:spcBef>
                          <a:spcPts val="1325"/>
                        </a:spcBef>
                      </a:pPr>
                      <a:r>
                        <a:rPr sz="2150" u="sng" spc="10">
                          <a:solidFill>
                            <a:schemeClr val="bg2">
                              <a:lumMod val="25000"/>
                            </a:schemeClr>
                          </a:solidFill>
                          <a:uFill>
                            <a:solidFill>
                              <a:srgbClr val="FFFFFF"/>
                            </a:solidFill>
                          </a:uFill>
                          <a:latin typeface="Bahnschrift SemiBold Condensed" panose="020B0502040204020203" pitchFamily="34" charset="0"/>
                          <a:cs typeface="Calibri"/>
                          <a:hlinkClick r:id="rId9">
                            <a:extLst>
                              <a:ext uri="{A12FA001-AC4F-418D-AE19-62706E023703}">
                                <ahyp:hlinkClr xmlns:ahyp="http://schemas.microsoft.com/office/drawing/2018/hyperlinkcolor" val="tx"/>
                              </a:ext>
                            </a:extLst>
                          </a:hlinkClick>
                        </a:rPr>
                        <a:t>Manish</a:t>
                      </a:r>
                      <a:r>
                        <a:rPr sz="2150" u="sng" spc="-5">
                          <a:solidFill>
                            <a:schemeClr val="bg2">
                              <a:lumMod val="25000"/>
                            </a:schemeClr>
                          </a:solidFill>
                          <a:uFill>
                            <a:solidFill>
                              <a:srgbClr val="FFFFFF"/>
                            </a:solidFill>
                          </a:uFill>
                          <a:latin typeface="Bahnschrift SemiBold Condensed" panose="020B0502040204020203" pitchFamily="34" charset="0"/>
                          <a:cs typeface="Calibri"/>
                          <a:hlinkClick r:id="rId9">
                            <a:extLst>
                              <a:ext uri="{A12FA001-AC4F-418D-AE19-62706E023703}">
                                <ahyp:hlinkClr xmlns:ahyp="http://schemas.microsoft.com/office/drawing/2018/hyperlinkcolor" val="tx"/>
                              </a:ext>
                            </a:extLst>
                          </a:hlinkClick>
                        </a:rPr>
                        <a:t> </a:t>
                      </a:r>
                      <a:r>
                        <a:rPr sz="2150" u="sng">
                          <a:solidFill>
                            <a:schemeClr val="bg2">
                              <a:lumMod val="25000"/>
                            </a:schemeClr>
                          </a:solidFill>
                          <a:uFill>
                            <a:solidFill>
                              <a:srgbClr val="FFFFFF"/>
                            </a:solidFill>
                          </a:uFill>
                          <a:latin typeface="Bahnschrift SemiBold Condensed" panose="020B0502040204020203" pitchFamily="34" charset="0"/>
                          <a:cs typeface="Calibri"/>
                          <a:hlinkClick r:id="rId9">
                            <a:extLst>
                              <a:ext uri="{A12FA001-AC4F-418D-AE19-62706E023703}">
                                <ahyp:hlinkClr xmlns:ahyp="http://schemas.microsoft.com/office/drawing/2018/hyperlinkcolor" val="tx"/>
                              </a:ext>
                            </a:extLst>
                          </a:hlinkClick>
                        </a:rPr>
                        <a:t>Sisodia</a:t>
                      </a:r>
                      <a:r>
                        <a:rPr sz="2150" spc="125">
                          <a:solidFill>
                            <a:schemeClr val="bg2">
                              <a:lumMod val="25000"/>
                            </a:schemeClr>
                          </a:solidFill>
                          <a:latin typeface="Bahnschrift SemiBold Condensed" panose="020B0502040204020203" pitchFamily="34" charset="0"/>
                          <a:cs typeface="Calibri"/>
                          <a:hlinkClick r:id="rId9">
                            <a:extLst>
                              <a:ext uri="{A12FA001-AC4F-418D-AE19-62706E023703}">
                                <ahyp:hlinkClr xmlns:ahyp="http://schemas.microsoft.com/office/drawing/2018/hyperlinkcolor" val="tx"/>
                              </a:ext>
                            </a:extLst>
                          </a:hlinkClick>
                        </a:rPr>
                        <a:t> </a:t>
                      </a:r>
                      <a:r>
                        <a:rPr sz="2150" spc="15">
                          <a:solidFill>
                            <a:schemeClr val="bg2">
                              <a:lumMod val="25000"/>
                            </a:schemeClr>
                          </a:solidFill>
                          <a:latin typeface="Bahnschrift SemiBold Condensed" panose="020B0502040204020203" pitchFamily="34" charset="0"/>
                          <a:cs typeface="Calibri"/>
                        </a:rPr>
                        <a:t>(</a:t>
                      </a:r>
                      <a:r>
                        <a:rPr sz="2150" u="sng" spc="15">
                          <a:solidFill>
                            <a:schemeClr val="bg2">
                              <a:lumMod val="25000"/>
                            </a:schemeClr>
                          </a:solidFill>
                          <a:uFill>
                            <a:solidFill>
                              <a:srgbClr val="FFFFFF"/>
                            </a:solidFill>
                          </a:uFill>
                          <a:latin typeface="Bahnschrift SemiBold Condensed" panose="020B0502040204020203" pitchFamily="34" charset="0"/>
                          <a:cs typeface="Calibri"/>
                          <a:hlinkClick r:id="rId7">
                            <a:extLst>
                              <a:ext uri="{A12FA001-AC4F-418D-AE19-62706E023703}">
                                <ahyp:hlinkClr xmlns:ahyp="http://schemas.microsoft.com/office/drawing/2018/hyperlinkcolor" val="tx"/>
                              </a:ext>
                            </a:extLst>
                          </a:hlinkClick>
                        </a:rPr>
                        <a:t>AAP</a:t>
                      </a:r>
                      <a:r>
                        <a:rPr sz="2150" spc="15">
                          <a:solidFill>
                            <a:schemeClr val="bg2">
                              <a:lumMod val="25000"/>
                            </a:schemeClr>
                          </a:solidFill>
                          <a:latin typeface="Bahnschrift SemiBold Condensed" panose="020B0502040204020203" pitchFamily="34" charset="0"/>
                          <a:cs typeface="Calibri"/>
                        </a:rPr>
                        <a:t>)</a:t>
                      </a:r>
                      <a:endParaRPr sz="2150" dirty="0">
                        <a:solidFill>
                          <a:schemeClr val="bg2">
                            <a:lumMod val="25000"/>
                          </a:schemeClr>
                        </a:solidFill>
                        <a:latin typeface="Bahnschrift SemiBold Condensed" panose="020B0502040204020203" pitchFamily="34" charset="0"/>
                        <a:cs typeface="Calibri"/>
                      </a:endParaRPr>
                    </a:p>
                  </a:txBody>
                  <a:tcPr marL="0" marR="0" marT="168275"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7380">
                <a:tc>
                  <a:txBody>
                    <a:bodyPr/>
                    <a:lstStyle/>
                    <a:p>
                      <a:pPr marL="436245" indent="-200660">
                        <a:lnSpc>
                          <a:spcPct val="100000"/>
                        </a:lnSpc>
                        <a:spcBef>
                          <a:spcPts val="1330"/>
                        </a:spcBef>
                        <a:buChar char="•"/>
                        <a:tabLst>
                          <a:tab pos="436880" algn="l"/>
                        </a:tabLst>
                      </a:pPr>
                      <a:r>
                        <a:rPr sz="2150" spc="5" dirty="0">
                          <a:solidFill>
                            <a:schemeClr val="bg2">
                              <a:lumMod val="25000"/>
                            </a:schemeClr>
                          </a:solidFill>
                          <a:latin typeface="Bahnschrift SemiBold Condensed" panose="020B0502040204020203" pitchFamily="34" charset="0"/>
                          <a:cs typeface="Calibri"/>
                          <a:hlinkClick r:id="rId10">
                            <a:extLst>
                              <a:ext uri="{A12FA001-AC4F-418D-AE19-62706E023703}">
                                <ahyp:hlinkClr xmlns:ahyp="http://schemas.microsoft.com/office/drawing/2018/hyperlinkcolor" val="tx"/>
                              </a:ext>
                            </a:extLst>
                          </a:hlinkClick>
                        </a:rPr>
                        <a:t>Legislature</a:t>
                      </a:r>
                      <a:endParaRPr sz="2150">
                        <a:solidFill>
                          <a:schemeClr val="bg2">
                            <a:lumMod val="25000"/>
                          </a:schemeClr>
                        </a:solidFill>
                        <a:latin typeface="Bahnschrift SemiBold Condensed" panose="020B0502040204020203" pitchFamily="34" charset="0"/>
                        <a:cs typeface="Calibri"/>
                      </a:endParaRPr>
                    </a:p>
                  </a:txBody>
                  <a:tcPr marL="0" marR="0" marT="168910" marB="0">
                    <a:lnL>
                      <a:noFill/>
                    </a:lnL>
                    <a:lnR>
                      <a:noFill/>
                    </a:lnR>
                    <a:lnT>
                      <a:noFill/>
                    </a:lnT>
                    <a:lnB>
                      <a:noFill/>
                    </a:lnB>
                    <a:lnTlToBr w="12700" cmpd="sng">
                      <a:noFill/>
                      <a:prstDash val="solid"/>
                    </a:lnTlToBr>
                    <a:lnBlToTr w="12700" cmpd="sng">
                      <a:noFill/>
                      <a:prstDash val="solid"/>
                    </a:lnBlToTr>
                    <a:solidFill>
                      <a:srgbClr val="FEFEFE"/>
                    </a:solidFill>
                  </a:tcPr>
                </a:tc>
                <a:tc>
                  <a:txBody>
                    <a:bodyPr/>
                    <a:lstStyle/>
                    <a:p>
                      <a:pPr marL="234950">
                        <a:lnSpc>
                          <a:spcPct val="100000"/>
                        </a:lnSpc>
                        <a:spcBef>
                          <a:spcPts val="1330"/>
                        </a:spcBef>
                      </a:pPr>
                      <a:r>
                        <a:rPr sz="2150" spc="-5">
                          <a:solidFill>
                            <a:schemeClr val="bg2">
                              <a:lumMod val="25000"/>
                            </a:schemeClr>
                          </a:solidFill>
                          <a:latin typeface="Bahnschrift SemiBold Condensed" panose="020B0502040204020203" pitchFamily="34" charset="0"/>
                          <a:cs typeface="Calibri"/>
                          <a:hlinkClick r:id="rId11">
                            <a:extLst>
                              <a:ext uri="{A12FA001-AC4F-418D-AE19-62706E023703}">
                                <ahyp:hlinkClr xmlns:ahyp="http://schemas.microsoft.com/office/drawing/2018/hyperlinkcolor" val="tx"/>
                              </a:ext>
                            </a:extLst>
                          </a:hlinkClick>
                        </a:rPr>
                        <a:t>Unicameral</a:t>
                      </a:r>
                      <a:r>
                        <a:rPr sz="2150" spc="140">
                          <a:solidFill>
                            <a:schemeClr val="bg2">
                              <a:lumMod val="25000"/>
                            </a:schemeClr>
                          </a:solidFill>
                          <a:latin typeface="Bahnschrift SemiBold Condensed" panose="020B0502040204020203" pitchFamily="34" charset="0"/>
                          <a:cs typeface="Calibri"/>
                          <a:hlinkClick r:id="rId11">
                            <a:extLst>
                              <a:ext uri="{A12FA001-AC4F-418D-AE19-62706E023703}">
                                <ahyp:hlinkClr xmlns:ahyp="http://schemas.microsoft.com/office/drawing/2018/hyperlinkcolor" val="tx"/>
                              </a:ext>
                            </a:extLst>
                          </a:hlinkClick>
                        </a:rPr>
                        <a:t> </a:t>
                      </a:r>
                      <a:r>
                        <a:rPr sz="2150" spc="20">
                          <a:solidFill>
                            <a:schemeClr val="bg2">
                              <a:lumMod val="25000"/>
                            </a:schemeClr>
                          </a:solidFill>
                          <a:latin typeface="Bahnschrift SemiBold Condensed" panose="020B0502040204020203" pitchFamily="34" charset="0"/>
                          <a:cs typeface="Calibri"/>
                        </a:rPr>
                        <a:t>(</a:t>
                      </a:r>
                      <a:r>
                        <a:rPr sz="2150" spc="20">
                          <a:solidFill>
                            <a:schemeClr val="bg2">
                              <a:lumMod val="25000"/>
                            </a:schemeClr>
                          </a:solidFill>
                          <a:latin typeface="Bahnschrift SemiBold Condensed" panose="020B0502040204020203" pitchFamily="34" charset="0"/>
                          <a:cs typeface="Calibri"/>
                          <a:hlinkClick r:id="rId12">
                            <a:extLst>
                              <a:ext uri="{A12FA001-AC4F-418D-AE19-62706E023703}">
                                <ahyp:hlinkClr xmlns:ahyp="http://schemas.microsoft.com/office/drawing/2018/hyperlinkcolor" val="tx"/>
                              </a:ext>
                            </a:extLst>
                          </a:hlinkClick>
                        </a:rPr>
                        <a:t>70</a:t>
                      </a:r>
                      <a:r>
                        <a:rPr sz="2150" spc="-20">
                          <a:solidFill>
                            <a:schemeClr val="bg2">
                              <a:lumMod val="25000"/>
                            </a:schemeClr>
                          </a:solidFill>
                          <a:latin typeface="Bahnschrift SemiBold Condensed" panose="020B0502040204020203" pitchFamily="34" charset="0"/>
                          <a:cs typeface="Calibri"/>
                          <a:hlinkClick r:id="rId12">
                            <a:extLst>
                              <a:ext uri="{A12FA001-AC4F-418D-AE19-62706E023703}">
                                <ahyp:hlinkClr xmlns:ahyp="http://schemas.microsoft.com/office/drawing/2018/hyperlinkcolor" val="tx"/>
                              </a:ext>
                            </a:extLst>
                          </a:hlinkClick>
                        </a:rPr>
                        <a:t> </a:t>
                      </a:r>
                      <a:r>
                        <a:rPr sz="2150" spc="-5">
                          <a:solidFill>
                            <a:schemeClr val="bg2">
                              <a:lumMod val="25000"/>
                            </a:schemeClr>
                          </a:solidFill>
                          <a:latin typeface="Bahnschrift SemiBold Condensed" panose="020B0502040204020203" pitchFamily="34" charset="0"/>
                          <a:cs typeface="Calibri"/>
                          <a:hlinkClick r:id="rId12">
                            <a:extLst>
                              <a:ext uri="{A12FA001-AC4F-418D-AE19-62706E023703}">
                                <ahyp:hlinkClr xmlns:ahyp="http://schemas.microsoft.com/office/drawing/2018/hyperlinkcolor" val="tx"/>
                              </a:ext>
                            </a:extLst>
                          </a:hlinkClick>
                        </a:rPr>
                        <a:t>seats</a:t>
                      </a:r>
                      <a:r>
                        <a:rPr sz="2150" spc="-5">
                          <a:solidFill>
                            <a:schemeClr val="bg2">
                              <a:lumMod val="25000"/>
                            </a:schemeClr>
                          </a:solidFill>
                          <a:latin typeface="Bahnschrift SemiBold Condensed" panose="020B0502040204020203" pitchFamily="34" charset="0"/>
                          <a:cs typeface="Calibri"/>
                        </a:rPr>
                        <a:t>)</a:t>
                      </a:r>
                      <a:endParaRPr sz="2150" dirty="0">
                        <a:solidFill>
                          <a:schemeClr val="bg2">
                            <a:lumMod val="25000"/>
                          </a:schemeClr>
                        </a:solidFill>
                        <a:latin typeface="Bahnschrift SemiBold Condensed" panose="020B0502040204020203" pitchFamily="34" charset="0"/>
                        <a:cs typeface="Calibri"/>
                      </a:endParaRPr>
                    </a:p>
                  </a:txBody>
                  <a:tcPr marL="0" marR="0" marT="168910" marB="0">
                    <a:lnL>
                      <a:noFill/>
                    </a:lnL>
                    <a:lnR>
                      <a:noFill/>
                    </a:lnR>
                    <a:lnT>
                      <a:noFill/>
                    </a:lnT>
                    <a:lnB>
                      <a:noFill/>
                    </a:lnB>
                    <a:lnTlToBr w="12700" cmpd="sng">
                      <a:noFill/>
                      <a:prstDash val="solid"/>
                    </a:lnTlToBr>
                    <a:lnBlToTr w="12700" cmpd="sng">
                      <a:noFill/>
                      <a:prstDash val="solid"/>
                    </a:lnBlToTr>
                    <a:solidFill>
                      <a:srgbClr val="FEFEFE"/>
                    </a:solidFill>
                  </a:tcPr>
                </a:tc>
                <a:extLst>
                  <a:ext uri="{0D108BD9-81ED-4DB2-BD59-A6C34878D82A}">
                    <a16:rowId xmlns:a16="http://schemas.microsoft.com/office/drawing/2014/main" val="10005"/>
                  </a:ext>
                </a:extLst>
              </a:tr>
              <a:tr h="955040">
                <a:tc>
                  <a:txBody>
                    <a:bodyPr/>
                    <a:lstStyle/>
                    <a:p>
                      <a:pPr marL="168910" marR="223520" indent="66675">
                        <a:lnSpc>
                          <a:spcPct val="101800"/>
                        </a:lnSpc>
                        <a:spcBef>
                          <a:spcPts val="1290"/>
                        </a:spcBef>
                        <a:buChar char="•"/>
                        <a:tabLst>
                          <a:tab pos="436880" algn="l"/>
                          <a:tab pos="2342515" algn="l"/>
                        </a:tabLst>
                      </a:pPr>
                      <a:r>
                        <a:rPr sz="2150" spc="-80"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P</a:t>
                      </a:r>
                      <a:r>
                        <a:rPr sz="2150"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a</a:t>
                      </a:r>
                      <a:r>
                        <a:rPr sz="2150" spc="-15"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r</a:t>
                      </a:r>
                      <a:r>
                        <a:rPr sz="2150" spc="20"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li</a:t>
                      </a:r>
                      <a:r>
                        <a:rPr sz="2150"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a</a:t>
                      </a:r>
                      <a:r>
                        <a:rPr sz="2150" spc="-15"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m</a:t>
                      </a:r>
                      <a:r>
                        <a:rPr sz="2150" spc="-35"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e</a:t>
                      </a:r>
                      <a:r>
                        <a:rPr sz="2150" spc="-20"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n</a:t>
                      </a:r>
                      <a:r>
                        <a:rPr sz="2150" spc="15"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t</a:t>
                      </a:r>
                      <a:r>
                        <a:rPr sz="2150"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a</a:t>
                      </a:r>
                      <a:r>
                        <a:rPr sz="2150" spc="-15"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r</a:t>
                      </a:r>
                      <a:r>
                        <a:rPr sz="2150"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y</a:t>
                      </a:r>
                      <a:r>
                        <a:rPr lang="en-IN" sz="2150"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 </a:t>
                      </a:r>
                      <a:r>
                        <a:rPr sz="2150" spc="-40"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C</a:t>
                      </a:r>
                      <a:r>
                        <a:rPr sz="2150" spc="-25"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o</a:t>
                      </a:r>
                      <a:r>
                        <a:rPr sz="2150" spc="-20"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n</a:t>
                      </a:r>
                      <a:r>
                        <a:rPr sz="2150" spc="-30"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s</a:t>
                      </a:r>
                      <a:r>
                        <a:rPr sz="2150" spc="15"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t</a:t>
                      </a:r>
                      <a:r>
                        <a:rPr sz="2150" spc="20"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i</a:t>
                      </a:r>
                      <a:r>
                        <a:rPr sz="2150" dirty="0">
                          <a:solidFill>
                            <a:schemeClr val="bg2">
                              <a:lumMod val="25000"/>
                            </a:schemeClr>
                          </a:solid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t</a:t>
                      </a:r>
                      <a:r>
                        <a:rPr sz="2150" u="sng" spc="-5" dirty="0">
                          <a:solidFill>
                            <a:schemeClr val="bg2">
                              <a:lumMod val="25000"/>
                            </a:schemeClr>
                          </a:solidFill>
                          <a:uFill>
                            <a:solidFill>
                              <a:srgbClr val="FFFFFF"/>
                            </a:solidFill>
                          </a:uFill>
                          <a:latin typeface="Bahnschrift SemiBold Condensed" panose="020B0502040204020203" pitchFamily="34" charset="0"/>
                          <a:cs typeface="Calibri"/>
                          <a:hlinkClick r:id="rId13">
                            <a:extLst>
                              <a:ext uri="{A12FA001-AC4F-418D-AE19-62706E023703}">
                                <ahyp:hlinkClr xmlns:ahyp="http://schemas.microsoft.com/office/drawing/2018/hyperlinkcolor" val="tx"/>
                              </a:ext>
                            </a:extLst>
                          </a:hlinkClick>
                        </a:rPr>
                        <a:t>uencies</a:t>
                      </a:r>
                      <a:endParaRPr sz="2150" dirty="0">
                        <a:solidFill>
                          <a:schemeClr val="bg2">
                            <a:lumMod val="25000"/>
                          </a:schemeClr>
                        </a:solidFill>
                        <a:latin typeface="Bahnschrift SemiBold Condensed" panose="020B0502040204020203" pitchFamily="34" charset="0"/>
                        <a:cs typeface="Calibri"/>
                      </a:endParaRPr>
                    </a:p>
                  </a:txBody>
                  <a:tcPr marL="0" marR="0" marT="163830" marB="0">
                    <a:lnL>
                      <a:noFill/>
                    </a:lnL>
                    <a:lnR>
                      <a:noFill/>
                    </a:lnR>
                    <a:lnT>
                      <a:noFill/>
                    </a:lnT>
                    <a:lnB w="12700">
                      <a:noFill/>
                      <a:prstDash val="solid"/>
                    </a:lnB>
                    <a:lnTlToBr w="12700" cmpd="sng">
                      <a:noFill/>
                      <a:prstDash val="solid"/>
                    </a:lnTlToBr>
                    <a:lnBlToTr w="12700" cmpd="sng">
                      <a:noFill/>
                      <a:prstDash val="solid"/>
                    </a:lnBlToTr>
                  </a:tcPr>
                </a:tc>
                <a:tc>
                  <a:txBody>
                    <a:bodyPr/>
                    <a:lstStyle/>
                    <a:p>
                      <a:pPr marL="332105" indent="-97790">
                        <a:lnSpc>
                          <a:spcPct val="100000"/>
                        </a:lnSpc>
                        <a:spcBef>
                          <a:spcPts val="1335"/>
                        </a:spcBef>
                        <a:buSzPct val="95348"/>
                        <a:buFont typeface="Arial"/>
                        <a:buChar char="•"/>
                        <a:tabLst>
                          <a:tab pos="332740" algn="l"/>
                        </a:tabLst>
                      </a:pPr>
                      <a:r>
                        <a:rPr sz="2150" u="sng" spc="10" dirty="0">
                          <a:solidFill>
                            <a:schemeClr val="bg2">
                              <a:lumMod val="25000"/>
                            </a:schemeClr>
                          </a:solidFill>
                          <a:uFill>
                            <a:solidFill>
                              <a:srgbClr val="FFFFFF"/>
                            </a:solidFill>
                          </a:uFill>
                          <a:latin typeface="Bahnschrift SemiBold Condensed" panose="020B0502040204020203" pitchFamily="34" charset="0"/>
                          <a:cs typeface="Calibri"/>
                          <a:hlinkClick r:id="rId14">
                            <a:extLst>
                              <a:ext uri="{A12FA001-AC4F-418D-AE19-62706E023703}">
                                <ahyp:hlinkClr xmlns:ahyp="http://schemas.microsoft.com/office/drawing/2018/hyperlinkcolor" val="tx"/>
                              </a:ext>
                            </a:extLst>
                          </a:hlinkClick>
                        </a:rPr>
                        <a:t>Rajya</a:t>
                      </a:r>
                      <a:r>
                        <a:rPr sz="2150" u="sng" spc="20" dirty="0">
                          <a:solidFill>
                            <a:schemeClr val="bg2">
                              <a:lumMod val="25000"/>
                            </a:schemeClr>
                          </a:solidFill>
                          <a:uFill>
                            <a:solidFill>
                              <a:srgbClr val="FFFFFF"/>
                            </a:solidFill>
                          </a:uFill>
                          <a:latin typeface="Bahnschrift SemiBold Condensed" panose="020B0502040204020203" pitchFamily="34" charset="0"/>
                          <a:cs typeface="Calibri"/>
                          <a:hlinkClick r:id="rId14">
                            <a:extLst>
                              <a:ext uri="{A12FA001-AC4F-418D-AE19-62706E023703}">
                                <ahyp:hlinkClr xmlns:ahyp="http://schemas.microsoft.com/office/drawing/2018/hyperlinkcolor" val="tx"/>
                              </a:ext>
                            </a:extLst>
                          </a:hlinkClick>
                        </a:rPr>
                        <a:t> </a:t>
                      </a:r>
                      <a:r>
                        <a:rPr sz="2150" u="sng" dirty="0">
                          <a:solidFill>
                            <a:schemeClr val="bg2">
                              <a:lumMod val="25000"/>
                            </a:schemeClr>
                          </a:solidFill>
                          <a:uFill>
                            <a:solidFill>
                              <a:srgbClr val="FFFFFF"/>
                            </a:solidFill>
                          </a:uFill>
                          <a:latin typeface="Bahnschrift SemiBold Condensed" panose="020B0502040204020203" pitchFamily="34" charset="0"/>
                          <a:cs typeface="Calibri"/>
                          <a:hlinkClick r:id="rId14">
                            <a:extLst>
                              <a:ext uri="{A12FA001-AC4F-418D-AE19-62706E023703}">
                                <ahyp:hlinkClr xmlns:ahyp="http://schemas.microsoft.com/office/drawing/2018/hyperlinkcolor" val="tx"/>
                              </a:ext>
                            </a:extLst>
                          </a:hlinkClick>
                        </a:rPr>
                        <a:t>Sabha</a:t>
                      </a:r>
                      <a:r>
                        <a:rPr sz="2150" spc="45" dirty="0">
                          <a:solidFill>
                            <a:schemeClr val="bg2">
                              <a:lumMod val="25000"/>
                            </a:schemeClr>
                          </a:solidFill>
                          <a:latin typeface="Bahnschrift SemiBold Condensed" panose="020B0502040204020203" pitchFamily="34" charset="0"/>
                          <a:cs typeface="Calibri"/>
                          <a:hlinkClick r:id="rId14">
                            <a:extLst>
                              <a:ext uri="{A12FA001-AC4F-418D-AE19-62706E023703}">
                                <ahyp:hlinkClr xmlns:ahyp="http://schemas.microsoft.com/office/drawing/2018/hyperlinkcolor" val="tx"/>
                              </a:ext>
                            </a:extLst>
                          </a:hlinkClick>
                        </a:rPr>
                        <a:t> </a:t>
                      </a:r>
                      <a:r>
                        <a:rPr sz="2150" spc="15" dirty="0">
                          <a:solidFill>
                            <a:schemeClr val="bg2">
                              <a:lumMod val="25000"/>
                            </a:schemeClr>
                          </a:solidFill>
                          <a:latin typeface="Bahnschrift SemiBold Condensed" panose="020B0502040204020203" pitchFamily="34" charset="0"/>
                          <a:cs typeface="Calibri"/>
                        </a:rPr>
                        <a:t>(</a:t>
                      </a:r>
                      <a:r>
                        <a:rPr sz="2150" u="sng" spc="15" dirty="0">
                          <a:solidFill>
                            <a:schemeClr val="bg2">
                              <a:lumMod val="25000"/>
                            </a:schemeClr>
                          </a:solidFill>
                          <a:uFill>
                            <a:solidFill>
                              <a:srgbClr val="FFFFFF"/>
                            </a:solidFill>
                          </a:uFill>
                          <a:latin typeface="Bahnschrift SemiBold Condensed" panose="020B0502040204020203" pitchFamily="34" charset="0"/>
                          <a:cs typeface="Calibri"/>
                          <a:hlinkClick r:id="rId15">
                            <a:extLst>
                              <a:ext uri="{A12FA001-AC4F-418D-AE19-62706E023703}">
                                <ahyp:hlinkClr xmlns:ahyp="http://schemas.microsoft.com/office/drawing/2018/hyperlinkcolor" val="tx"/>
                              </a:ext>
                            </a:extLst>
                          </a:hlinkClick>
                        </a:rPr>
                        <a:t>3</a:t>
                      </a:r>
                      <a:r>
                        <a:rPr sz="2150" u="sng" spc="40" dirty="0">
                          <a:solidFill>
                            <a:schemeClr val="bg2">
                              <a:lumMod val="25000"/>
                            </a:schemeClr>
                          </a:solidFill>
                          <a:uFill>
                            <a:solidFill>
                              <a:srgbClr val="FFFFFF"/>
                            </a:solidFill>
                          </a:uFill>
                          <a:latin typeface="Bahnschrift SemiBold Condensed" panose="020B0502040204020203" pitchFamily="34" charset="0"/>
                          <a:cs typeface="Calibri"/>
                          <a:hlinkClick r:id="rId15">
                            <a:extLst>
                              <a:ext uri="{A12FA001-AC4F-418D-AE19-62706E023703}">
                                <ahyp:hlinkClr xmlns:ahyp="http://schemas.microsoft.com/office/drawing/2018/hyperlinkcolor" val="tx"/>
                              </a:ext>
                            </a:extLst>
                          </a:hlinkClick>
                        </a:rPr>
                        <a:t> </a:t>
                      </a:r>
                      <a:r>
                        <a:rPr sz="2150" u="sng" dirty="0">
                          <a:solidFill>
                            <a:schemeClr val="bg2">
                              <a:lumMod val="25000"/>
                            </a:schemeClr>
                          </a:solidFill>
                          <a:uFill>
                            <a:solidFill>
                              <a:srgbClr val="FFFFFF"/>
                            </a:solidFill>
                          </a:uFill>
                          <a:latin typeface="Bahnschrift SemiBold Condensed" panose="020B0502040204020203" pitchFamily="34" charset="0"/>
                          <a:cs typeface="Calibri"/>
                          <a:hlinkClick r:id="rId15">
                            <a:extLst>
                              <a:ext uri="{A12FA001-AC4F-418D-AE19-62706E023703}">
                                <ahyp:hlinkClr xmlns:ahyp="http://schemas.microsoft.com/office/drawing/2018/hyperlinkcolor" val="tx"/>
                              </a:ext>
                            </a:extLst>
                          </a:hlinkClick>
                        </a:rPr>
                        <a:t>seats</a:t>
                      </a:r>
                      <a:r>
                        <a:rPr sz="2150" dirty="0">
                          <a:solidFill>
                            <a:schemeClr val="bg2">
                              <a:lumMod val="25000"/>
                            </a:schemeClr>
                          </a:solidFill>
                          <a:latin typeface="Bahnschrift SemiBold Condensed" panose="020B0502040204020203" pitchFamily="34" charset="0"/>
                          <a:cs typeface="Calibri"/>
                        </a:rPr>
                        <a:t>)</a:t>
                      </a:r>
                    </a:p>
                    <a:p>
                      <a:pPr marL="332105" indent="-97790">
                        <a:lnSpc>
                          <a:spcPct val="100000"/>
                        </a:lnSpc>
                        <a:spcBef>
                          <a:spcPts val="50"/>
                        </a:spcBef>
                        <a:buSzPct val="95348"/>
                        <a:buFont typeface="Arial"/>
                        <a:buChar char="•"/>
                        <a:tabLst>
                          <a:tab pos="332740" algn="l"/>
                        </a:tabLst>
                      </a:pPr>
                      <a:r>
                        <a:rPr sz="2150" u="sng" spc="-5" dirty="0">
                          <a:solidFill>
                            <a:schemeClr val="bg2">
                              <a:lumMod val="25000"/>
                            </a:schemeClr>
                          </a:solidFill>
                          <a:uFill>
                            <a:solidFill>
                              <a:srgbClr val="FFFFFF"/>
                            </a:solidFill>
                          </a:uFill>
                          <a:latin typeface="Bahnschrift SemiBold Condensed" panose="020B0502040204020203" pitchFamily="34" charset="0"/>
                          <a:cs typeface="Calibri"/>
                          <a:hlinkClick r:id="rId16">
                            <a:extLst>
                              <a:ext uri="{A12FA001-AC4F-418D-AE19-62706E023703}">
                                <ahyp:hlinkClr xmlns:ahyp="http://schemas.microsoft.com/office/drawing/2018/hyperlinkcolor" val="tx"/>
                              </a:ext>
                            </a:extLst>
                          </a:hlinkClick>
                        </a:rPr>
                        <a:t>Lok</a:t>
                      </a:r>
                      <a:r>
                        <a:rPr sz="2150" u="sng" spc="80" dirty="0">
                          <a:solidFill>
                            <a:schemeClr val="bg2">
                              <a:lumMod val="25000"/>
                            </a:schemeClr>
                          </a:solidFill>
                          <a:uFill>
                            <a:solidFill>
                              <a:srgbClr val="FFFFFF"/>
                            </a:solidFill>
                          </a:uFill>
                          <a:latin typeface="Bahnschrift SemiBold Condensed" panose="020B0502040204020203" pitchFamily="34" charset="0"/>
                          <a:cs typeface="Calibri"/>
                          <a:hlinkClick r:id="rId16">
                            <a:extLst>
                              <a:ext uri="{A12FA001-AC4F-418D-AE19-62706E023703}">
                                <ahyp:hlinkClr xmlns:ahyp="http://schemas.microsoft.com/office/drawing/2018/hyperlinkcolor" val="tx"/>
                              </a:ext>
                            </a:extLst>
                          </a:hlinkClick>
                        </a:rPr>
                        <a:t> </a:t>
                      </a:r>
                      <a:r>
                        <a:rPr sz="2150" u="sng" dirty="0">
                          <a:solidFill>
                            <a:schemeClr val="bg2">
                              <a:lumMod val="25000"/>
                            </a:schemeClr>
                          </a:solidFill>
                          <a:uFill>
                            <a:solidFill>
                              <a:srgbClr val="FFFFFF"/>
                            </a:solidFill>
                          </a:uFill>
                          <a:latin typeface="Bahnschrift SemiBold Condensed" panose="020B0502040204020203" pitchFamily="34" charset="0"/>
                          <a:cs typeface="Calibri"/>
                          <a:hlinkClick r:id="rId16">
                            <a:extLst>
                              <a:ext uri="{A12FA001-AC4F-418D-AE19-62706E023703}">
                                <ahyp:hlinkClr xmlns:ahyp="http://schemas.microsoft.com/office/drawing/2018/hyperlinkcolor" val="tx"/>
                              </a:ext>
                            </a:extLst>
                          </a:hlinkClick>
                        </a:rPr>
                        <a:t>Sabha</a:t>
                      </a:r>
                      <a:r>
                        <a:rPr sz="2150" spc="110" dirty="0">
                          <a:solidFill>
                            <a:schemeClr val="bg2">
                              <a:lumMod val="25000"/>
                            </a:schemeClr>
                          </a:solidFill>
                          <a:latin typeface="Bahnschrift SemiBold Condensed" panose="020B0502040204020203" pitchFamily="34" charset="0"/>
                          <a:cs typeface="Calibri"/>
                          <a:hlinkClick r:id="rId16">
                            <a:extLst>
                              <a:ext uri="{A12FA001-AC4F-418D-AE19-62706E023703}">
                                <ahyp:hlinkClr xmlns:ahyp="http://schemas.microsoft.com/office/drawing/2018/hyperlinkcolor" val="tx"/>
                              </a:ext>
                            </a:extLst>
                          </a:hlinkClick>
                        </a:rPr>
                        <a:t> </a:t>
                      </a:r>
                      <a:r>
                        <a:rPr sz="2150" spc="15" dirty="0">
                          <a:solidFill>
                            <a:schemeClr val="bg2">
                              <a:lumMod val="25000"/>
                            </a:schemeClr>
                          </a:solidFill>
                          <a:latin typeface="Bahnschrift SemiBold Condensed" panose="020B0502040204020203" pitchFamily="34" charset="0"/>
                          <a:cs typeface="Calibri"/>
                        </a:rPr>
                        <a:t>(</a:t>
                      </a:r>
                      <a:r>
                        <a:rPr sz="2150" u="sng" spc="15" dirty="0">
                          <a:solidFill>
                            <a:schemeClr val="bg2">
                              <a:lumMod val="25000"/>
                            </a:schemeClr>
                          </a:solidFill>
                          <a:uFill>
                            <a:solidFill>
                              <a:srgbClr val="FFFFFF"/>
                            </a:solidFill>
                          </a:uFill>
                          <a:latin typeface="Bahnschrift SemiBold Condensed" panose="020B0502040204020203" pitchFamily="34" charset="0"/>
                          <a:cs typeface="Calibri"/>
                          <a:hlinkClick r:id="rId15">
                            <a:extLst>
                              <a:ext uri="{A12FA001-AC4F-418D-AE19-62706E023703}">
                                <ahyp:hlinkClr xmlns:ahyp="http://schemas.microsoft.com/office/drawing/2018/hyperlinkcolor" val="tx"/>
                              </a:ext>
                            </a:extLst>
                          </a:hlinkClick>
                        </a:rPr>
                        <a:t>7</a:t>
                      </a:r>
                      <a:r>
                        <a:rPr sz="2150" u="sng" spc="-30" dirty="0">
                          <a:solidFill>
                            <a:schemeClr val="bg2">
                              <a:lumMod val="25000"/>
                            </a:schemeClr>
                          </a:solidFill>
                          <a:uFill>
                            <a:solidFill>
                              <a:srgbClr val="FFFFFF"/>
                            </a:solidFill>
                          </a:uFill>
                          <a:latin typeface="Bahnschrift SemiBold Condensed" panose="020B0502040204020203" pitchFamily="34" charset="0"/>
                          <a:cs typeface="Calibri"/>
                          <a:hlinkClick r:id="rId15">
                            <a:extLst>
                              <a:ext uri="{A12FA001-AC4F-418D-AE19-62706E023703}">
                                <ahyp:hlinkClr xmlns:ahyp="http://schemas.microsoft.com/office/drawing/2018/hyperlinkcolor" val="tx"/>
                              </a:ext>
                            </a:extLst>
                          </a:hlinkClick>
                        </a:rPr>
                        <a:t> </a:t>
                      </a:r>
                      <a:r>
                        <a:rPr sz="2150" u="sng" spc="-5" dirty="0">
                          <a:solidFill>
                            <a:schemeClr val="bg2">
                              <a:lumMod val="25000"/>
                            </a:schemeClr>
                          </a:solidFill>
                          <a:uFill>
                            <a:solidFill>
                              <a:srgbClr val="FFFFFF"/>
                            </a:solidFill>
                          </a:uFill>
                          <a:latin typeface="Bahnschrift SemiBold Condensed" panose="020B0502040204020203" pitchFamily="34" charset="0"/>
                          <a:cs typeface="Calibri"/>
                          <a:hlinkClick r:id="rId15">
                            <a:extLst>
                              <a:ext uri="{A12FA001-AC4F-418D-AE19-62706E023703}">
                                <ahyp:hlinkClr xmlns:ahyp="http://schemas.microsoft.com/office/drawing/2018/hyperlinkcolor" val="tx"/>
                              </a:ext>
                            </a:extLst>
                          </a:hlinkClick>
                        </a:rPr>
                        <a:t>seats</a:t>
                      </a:r>
                      <a:r>
                        <a:rPr sz="2150" spc="-5" dirty="0">
                          <a:solidFill>
                            <a:schemeClr val="bg2">
                              <a:lumMod val="25000"/>
                            </a:schemeClr>
                          </a:solidFill>
                          <a:latin typeface="Bahnschrift SemiBold Condensed" panose="020B0502040204020203" pitchFamily="34" charset="0"/>
                          <a:cs typeface="Calibri"/>
                        </a:rPr>
                        <a:t>)</a:t>
                      </a:r>
                      <a:endParaRPr sz="2150" dirty="0">
                        <a:solidFill>
                          <a:schemeClr val="bg2">
                            <a:lumMod val="25000"/>
                          </a:schemeClr>
                        </a:solidFill>
                        <a:latin typeface="Bahnschrift SemiBold Condensed" panose="020B0502040204020203" pitchFamily="34" charset="0"/>
                        <a:cs typeface="Calibri"/>
                      </a:endParaRPr>
                    </a:p>
                  </a:txBody>
                  <a:tcPr marL="0" marR="0" marT="169545" marB="0">
                    <a:lnL>
                      <a:noFill/>
                    </a:lnL>
                    <a:lnR>
                      <a:noFill/>
                    </a:lnR>
                    <a:lnT>
                      <a:noFill/>
                    </a:lnT>
                    <a:lnB w="12700">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5" name="object 15"/>
          <p:cNvSpPr/>
          <p:nvPr/>
        </p:nvSpPr>
        <p:spPr>
          <a:xfrm>
            <a:off x="4346321" y="2220214"/>
            <a:ext cx="2371725" cy="19050"/>
          </a:xfrm>
          <a:custGeom>
            <a:avLst/>
            <a:gdLst/>
            <a:ahLst/>
            <a:cxnLst/>
            <a:rect l="l" t="t" r="r" b="b"/>
            <a:pathLst>
              <a:path w="2371725" h="19050">
                <a:moveTo>
                  <a:pt x="2371725" y="0"/>
                </a:moveTo>
                <a:lnTo>
                  <a:pt x="0" y="0"/>
                </a:lnTo>
                <a:lnTo>
                  <a:pt x="0" y="19050"/>
                </a:lnTo>
                <a:lnTo>
                  <a:pt x="2371725" y="19050"/>
                </a:lnTo>
                <a:lnTo>
                  <a:pt x="2371725" y="0"/>
                </a:lnTo>
                <a:close/>
              </a:path>
            </a:pathLst>
          </a:custGeom>
          <a:solidFill>
            <a:srgbClr val="FFFFFF"/>
          </a:solidFill>
        </p:spPr>
        <p:txBody>
          <a:bodyPr wrap="square" lIns="0" tIns="0" rIns="0" bIns="0" rtlCol="0"/>
          <a:lstStyle/>
          <a:p>
            <a:endParaRPr/>
          </a:p>
        </p:txBody>
      </p:sp>
      <p:sp>
        <p:nvSpPr>
          <p:cNvPr id="16" name="object 16"/>
          <p:cNvSpPr/>
          <p:nvPr/>
        </p:nvSpPr>
        <p:spPr>
          <a:xfrm>
            <a:off x="1188135" y="3475228"/>
            <a:ext cx="1590675" cy="19050"/>
          </a:xfrm>
          <a:custGeom>
            <a:avLst/>
            <a:gdLst/>
            <a:ahLst/>
            <a:cxnLst/>
            <a:rect l="l" t="t" r="r" b="b"/>
            <a:pathLst>
              <a:path w="1590675" h="19050">
                <a:moveTo>
                  <a:pt x="1590624" y="0"/>
                </a:moveTo>
                <a:lnTo>
                  <a:pt x="0" y="0"/>
                </a:lnTo>
                <a:lnTo>
                  <a:pt x="0" y="19050"/>
                </a:lnTo>
                <a:lnTo>
                  <a:pt x="1590624" y="19050"/>
                </a:lnTo>
                <a:lnTo>
                  <a:pt x="1590624" y="0"/>
                </a:lnTo>
                <a:close/>
              </a:path>
            </a:pathLst>
          </a:custGeom>
          <a:solidFill>
            <a:srgbClr val="FFFFFF"/>
          </a:solidFill>
        </p:spPr>
        <p:txBody>
          <a:bodyPr wrap="square" lIns="0" tIns="0" rIns="0" bIns="0" rtlCol="0"/>
          <a:lstStyle/>
          <a:p>
            <a:endParaRPr/>
          </a:p>
        </p:txBody>
      </p:sp>
      <p:sp>
        <p:nvSpPr>
          <p:cNvPr id="17" name="object 17"/>
          <p:cNvSpPr/>
          <p:nvPr/>
        </p:nvSpPr>
        <p:spPr>
          <a:xfrm>
            <a:off x="1188135" y="4730115"/>
            <a:ext cx="1219200" cy="19050"/>
          </a:xfrm>
          <a:custGeom>
            <a:avLst/>
            <a:gdLst/>
            <a:ahLst/>
            <a:cxnLst/>
            <a:rect l="l" t="t" r="r" b="b"/>
            <a:pathLst>
              <a:path w="1219200" h="19050">
                <a:moveTo>
                  <a:pt x="1219149" y="0"/>
                </a:moveTo>
                <a:lnTo>
                  <a:pt x="0" y="0"/>
                </a:lnTo>
                <a:lnTo>
                  <a:pt x="0" y="19050"/>
                </a:lnTo>
                <a:lnTo>
                  <a:pt x="1219149" y="19050"/>
                </a:lnTo>
                <a:lnTo>
                  <a:pt x="1219149" y="0"/>
                </a:lnTo>
                <a:close/>
              </a:path>
            </a:pathLst>
          </a:custGeom>
          <a:solidFill>
            <a:srgbClr val="FFFFFF"/>
          </a:solidFill>
        </p:spPr>
        <p:txBody>
          <a:bodyPr wrap="square" lIns="0" tIns="0" rIns="0" bIns="0" rtlCol="0"/>
          <a:lstStyle/>
          <a:p>
            <a:endParaRPr/>
          </a:p>
        </p:txBody>
      </p:sp>
      <p:sp>
        <p:nvSpPr>
          <p:cNvPr id="18" name="TextBox 17">
            <a:extLst>
              <a:ext uri="{FF2B5EF4-FFF2-40B4-BE49-F238E27FC236}">
                <a16:creationId xmlns:a16="http://schemas.microsoft.com/office/drawing/2014/main" id="{1F2C3318-0507-BB4D-8423-ED96AE0FECA3}"/>
              </a:ext>
            </a:extLst>
          </p:cNvPr>
          <p:cNvSpPr txBox="1"/>
          <p:nvPr/>
        </p:nvSpPr>
        <p:spPr>
          <a:xfrm>
            <a:off x="7319994" y="913456"/>
            <a:ext cx="4716810" cy="1384995"/>
          </a:xfrm>
          <a:prstGeom prst="rect">
            <a:avLst/>
          </a:prstGeom>
          <a:noFill/>
        </p:spPr>
        <p:txBody>
          <a:bodyPr wrap="square">
            <a:spAutoFit/>
          </a:bodyPr>
          <a:lstStyle/>
          <a:p>
            <a:pPr algn="l"/>
            <a:r>
              <a:rPr lang="en-US" sz="2800" b="1" i="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egoe UI" panose="020B0502040204020203" pitchFamily="34" charset="0"/>
              </a:rPr>
              <a:t>“You shall not revile God, nor curse a ruler of your people… Exodus 22:28</a:t>
            </a:r>
            <a:endParaRPr lang="en-IN"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074" name="Picture 2" descr="Image result for atishi">
            <a:extLst>
              <a:ext uri="{FF2B5EF4-FFF2-40B4-BE49-F238E27FC236}">
                <a16:creationId xmlns:a16="http://schemas.microsoft.com/office/drawing/2014/main" id="{A5EE989B-8649-D54E-763D-D676BCB766ED}"/>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365246" y="172696"/>
            <a:ext cx="3509279" cy="1969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81800" y="1097097"/>
            <a:ext cx="5410200" cy="5035546"/>
          </a:xfrm>
          <a:prstGeom prst="rect">
            <a:avLst/>
          </a:prstGeom>
        </p:spPr>
        <p:txBody>
          <a:bodyPr vert="horz" wrap="square" lIns="0" tIns="16510" rIns="0" bIns="0" rtlCol="0">
            <a:spAutoFit/>
          </a:bodyPr>
          <a:lstStyle/>
          <a:p>
            <a:pPr marL="18415" algn="ctr">
              <a:lnSpc>
                <a:spcPct val="100000"/>
              </a:lnSpc>
              <a:spcBef>
                <a:spcPts val="130"/>
              </a:spcBef>
            </a:pPr>
            <a:r>
              <a:rPr sz="5400" b="1" u="sng" spc="65" dirty="0">
                <a:solidFill>
                  <a:schemeClr val="bg2"/>
                </a:solidFill>
                <a:highlight>
                  <a:srgbClr val="008080"/>
                </a:highlight>
                <a:uFill>
                  <a:solidFill>
                    <a:srgbClr val="FFC000"/>
                  </a:solidFill>
                </a:uFill>
                <a:latin typeface="Bahnschrift SemiBold Condensed" panose="020B0502040204020203" pitchFamily="34" charset="0"/>
                <a:cs typeface="Calibri Light"/>
              </a:rPr>
              <a:t>D</a:t>
            </a:r>
            <a:r>
              <a:rPr sz="5400" b="1" u="sng" spc="70" dirty="0">
                <a:solidFill>
                  <a:schemeClr val="bg2"/>
                </a:solidFill>
                <a:highlight>
                  <a:srgbClr val="008080"/>
                </a:highlight>
                <a:uFill>
                  <a:solidFill>
                    <a:srgbClr val="FFC000"/>
                  </a:solidFill>
                </a:uFill>
                <a:latin typeface="Bahnschrift SemiBold Condensed" panose="020B0502040204020203" pitchFamily="34" charset="0"/>
                <a:cs typeface="Calibri Light"/>
              </a:rPr>
              <a:t>E</a:t>
            </a:r>
            <a:r>
              <a:rPr sz="5400" b="1" u="sng" spc="30" dirty="0">
                <a:solidFill>
                  <a:schemeClr val="bg2"/>
                </a:solidFill>
                <a:highlight>
                  <a:srgbClr val="008080"/>
                </a:highlight>
                <a:uFill>
                  <a:solidFill>
                    <a:srgbClr val="FFC000"/>
                  </a:solidFill>
                </a:uFill>
                <a:latin typeface="Bahnschrift SemiBold Condensed" panose="020B0502040204020203" pitchFamily="34" charset="0"/>
                <a:cs typeface="Calibri Light"/>
              </a:rPr>
              <a:t>L</a:t>
            </a:r>
            <a:r>
              <a:rPr sz="5400" b="1" u="sng" spc="-40" dirty="0">
                <a:solidFill>
                  <a:schemeClr val="bg2"/>
                </a:solidFill>
                <a:highlight>
                  <a:srgbClr val="008080"/>
                </a:highlight>
                <a:uFill>
                  <a:solidFill>
                    <a:srgbClr val="FFC000"/>
                  </a:solidFill>
                </a:uFill>
                <a:latin typeface="Bahnschrift SemiBold Condensed" panose="020B0502040204020203" pitchFamily="34" charset="0"/>
                <a:cs typeface="Calibri Light"/>
              </a:rPr>
              <a:t>H</a:t>
            </a:r>
            <a:r>
              <a:rPr sz="5400" b="1" u="sng" spc="350" dirty="0">
                <a:solidFill>
                  <a:schemeClr val="bg2"/>
                </a:solidFill>
                <a:highlight>
                  <a:srgbClr val="008080"/>
                </a:highlight>
                <a:uFill>
                  <a:solidFill>
                    <a:srgbClr val="FFC000"/>
                  </a:solidFill>
                </a:uFill>
                <a:latin typeface="Bahnschrift SemiBold Condensed" panose="020B0502040204020203" pitchFamily="34" charset="0"/>
                <a:cs typeface="Calibri Light"/>
              </a:rPr>
              <a:t>I</a:t>
            </a:r>
            <a:r>
              <a:rPr lang="en-IN" sz="5400" b="1" u="sng" spc="350" dirty="0">
                <a:solidFill>
                  <a:schemeClr val="bg2"/>
                </a:solidFill>
                <a:highlight>
                  <a:srgbClr val="008080"/>
                </a:highlight>
                <a:uFill>
                  <a:solidFill>
                    <a:srgbClr val="FFC000"/>
                  </a:solidFill>
                </a:uFill>
                <a:latin typeface="Bahnschrift SemiBold Condensed" panose="020B0502040204020203" pitchFamily="34" charset="0"/>
                <a:cs typeface="Calibri Light"/>
              </a:rPr>
              <a:t> </a:t>
            </a:r>
            <a:r>
              <a:rPr sz="5400" b="1" u="sng" spc="55" dirty="0">
                <a:solidFill>
                  <a:schemeClr val="bg2"/>
                </a:solidFill>
                <a:highlight>
                  <a:srgbClr val="008080"/>
                </a:highlight>
                <a:uFill>
                  <a:solidFill>
                    <a:srgbClr val="FFC000"/>
                  </a:solidFill>
                </a:uFill>
                <a:latin typeface="Bahnschrift SemiBold Condensed" panose="020B0502040204020203" pitchFamily="34" charset="0"/>
                <a:cs typeface="Calibri Light"/>
              </a:rPr>
              <a:t>C</a:t>
            </a:r>
            <a:r>
              <a:rPr sz="5400" b="1" u="sng" spc="35" dirty="0">
                <a:solidFill>
                  <a:schemeClr val="bg2"/>
                </a:solidFill>
                <a:highlight>
                  <a:srgbClr val="008080"/>
                </a:highlight>
                <a:uFill>
                  <a:solidFill>
                    <a:srgbClr val="FFC000"/>
                  </a:solidFill>
                </a:uFill>
                <a:latin typeface="Bahnschrift SemiBold Condensed" panose="020B0502040204020203" pitchFamily="34" charset="0"/>
                <a:cs typeface="Calibri Light"/>
              </a:rPr>
              <a:t>O</a:t>
            </a:r>
            <a:r>
              <a:rPr sz="5400" b="1" u="sng" spc="-40" dirty="0">
                <a:solidFill>
                  <a:schemeClr val="bg2"/>
                </a:solidFill>
                <a:highlight>
                  <a:srgbClr val="008080"/>
                </a:highlight>
                <a:uFill>
                  <a:solidFill>
                    <a:srgbClr val="FFC000"/>
                  </a:solidFill>
                </a:uFill>
                <a:latin typeface="Bahnschrift SemiBold Condensed" panose="020B0502040204020203" pitchFamily="34" charset="0"/>
                <a:cs typeface="Calibri Light"/>
              </a:rPr>
              <a:t>R</a:t>
            </a:r>
            <a:r>
              <a:rPr sz="5400" b="1" u="sng" spc="10" dirty="0">
                <a:solidFill>
                  <a:schemeClr val="bg2"/>
                </a:solidFill>
                <a:highlight>
                  <a:srgbClr val="008080"/>
                </a:highlight>
                <a:uFill>
                  <a:solidFill>
                    <a:srgbClr val="FFC000"/>
                  </a:solidFill>
                </a:uFill>
                <a:latin typeface="Bahnschrift SemiBold Condensed" panose="020B0502040204020203" pitchFamily="34" charset="0"/>
                <a:cs typeface="Calibri Light"/>
              </a:rPr>
              <a:t>E</a:t>
            </a:r>
            <a:r>
              <a:rPr sz="5400" b="1" u="sng" spc="-225" dirty="0">
                <a:solidFill>
                  <a:schemeClr val="bg2"/>
                </a:solidFill>
                <a:highlight>
                  <a:srgbClr val="008080"/>
                </a:highlight>
                <a:uFill>
                  <a:solidFill>
                    <a:srgbClr val="FFC000"/>
                  </a:solidFill>
                </a:uFill>
                <a:latin typeface="Bahnschrift SemiBold Condensed" panose="020B0502040204020203" pitchFamily="34" charset="0"/>
                <a:cs typeface="Calibri Light"/>
              </a:rPr>
              <a:t> </a:t>
            </a:r>
            <a:r>
              <a:rPr sz="5400" b="1" u="sng" spc="85" dirty="0">
                <a:solidFill>
                  <a:schemeClr val="bg2"/>
                </a:solidFill>
                <a:highlight>
                  <a:srgbClr val="008080"/>
                </a:highlight>
                <a:uFill>
                  <a:solidFill>
                    <a:srgbClr val="FFC000"/>
                  </a:solidFill>
                </a:uFill>
                <a:latin typeface="Bahnschrift SemiBold Condensed" panose="020B0502040204020203" pitchFamily="34" charset="0"/>
                <a:cs typeface="Calibri Light"/>
              </a:rPr>
              <a:t>T</a:t>
            </a:r>
            <a:r>
              <a:rPr sz="5400" b="1" u="sng" dirty="0">
                <a:solidFill>
                  <a:schemeClr val="bg2"/>
                </a:solidFill>
                <a:highlight>
                  <a:srgbClr val="008080"/>
                </a:highlight>
                <a:uFill>
                  <a:solidFill>
                    <a:srgbClr val="FFC000"/>
                  </a:solidFill>
                </a:uFill>
                <a:latin typeface="Bahnschrift SemiBold Condensed" panose="020B0502040204020203" pitchFamily="34" charset="0"/>
                <a:cs typeface="Calibri Light"/>
              </a:rPr>
              <a:t>E</a:t>
            </a:r>
            <a:r>
              <a:rPr sz="5400" b="1" u="sng" spc="-45" dirty="0">
                <a:solidFill>
                  <a:schemeClr val="bg2"/>
                </a:solidFill>
                <a:highlight>
                  <a:srgbClr val="008080"/>
                </a:highlight>
                <a:uFill>
                  <a:solidFill>
                    <a:srgbClr val="FFC000"/>
                  </a:solidFill>
                </a:uFill>
                <a:latin typeface="Bahnschrift SemiBold Condensed" panose="020B0502040204020203" pitchFamily="34" charset="0"/>
                <a:cs typeface="Calibri Light"/>
              </a:rPr>
              <a:t>A</a:t>
            </a:r>
            <a:r>
              <a:rPr sz="5400" b="1" u="sng" spc="25" dirty="0">
                <a:solidFill>
                  <a:schemeClr val="bg2"/>
                </a:solidFill>
                <a:highlight>
                  <a:srgbClr val="008080"/>
                </a:highlight>
                <a:uFill>
                  <a:solidFill>
                    <a:srgbClr val="FFC000"/>
                  </a:solidFill>
                </a:uFill>
                <a:latin typeface="Bahnschrift SemiBold Condensed" panose="020B0502040204020203" pitchFamily="34" charset="0"/>
                <a:cs typeface="Calibri Light"/>
              </a:rPr>
              <a:t>M</a:t>
            </a:r>
            <a:endParaRPr sz="5400" b="1" dirty="0">
              <a:solidFill>
                <a:schemeClr val="bg2"/>
              </a:solidFill>
              <a:highlight>
                <a:srgbClr val="008080"/>
              </a:highlight>
              <a:latin typeface="Bahnschrift SemiBold Condensed" panose="020B0502040204020203" pitchFamily="34" charset="0"/>
              <a:cs typeface="Calibri Light"/>
            </a:endParaRPr>
          </a:p>
          <a:p>
            <a:pPr algn="ctr">
              <a:lnSpc>
                <a:spcPct val="100000"/>
              </a:lnSpc>
              <a:spcBef>
                <a:spcPts val="25"/>
              </a:spcBef>
            </a:pPr>
            <a:endParaRPr sz="3200" dirty="0">
              <a:solidFill>
                <a:srgbClr val="FF0000"/>
              </a:solidFill>
              <a:latin typeface="Bahnschrift SemiBold Condensed" panose="020B0502040204020203" pitchFamily="34" charset="0"/>
              <a:cs typeface="Calibri Light"/>
            </a:endParaRPr>
          </a:p>
          <a:p>
            <a:pPr marL="18415" marR="5080" indent="-6350" algn="ctr">
              <a:lnSpc>
                <a:spcPts val="2850"/>
              </a:lnSpc>
            </a:pPr>
            <a:r>
              <a:rPr sz="3600" b="0" u="sng" spc="60" dirty="0">
                <a:solidFill>
                  <a:srgbClr val="FF0000"/>
                </a:solidFill>
                <a:uFill>
                  <a:solidFill>
                    <a:srgbClr val="FFC000"/>
                  </a:solidFill>
                </a:uFill>
                <a:latin typeface="Bahnschrift SemiBold Condensed" panose="020B0502040204020203" pitchFamily="34" charset="0"/>
                <a:cs typeface="Calibri Light"/>
              </a:rPr>
              <a:t> </a:t>
            </a:r>
            <a:endParaRPr lang="en-IN" sz="3600" b="0" u="sng" spc="60" dirty="0">
              <a:solidFill>
                <a:srgbClr val="FF0000"/>
              </a:solidFill>
              <a:uFill>
                <a:solidFill>
                  <a:srgbClr val="FFC000"/>
                </a:solidFill>
              </a:uFill>
              <a:latin typeface="Bahnschrift SemiBold Condensed" panose="020B0502040204020203" pitchFamily="34" charset="0"/>
              <a:cs typeface="Calibri Light"/>
            </a:endParaRPr>
          </a:p>
          <a:p>
            <a:pPr marL="18415" marR="5080" indent="-6350" algn="ctr">
              <a:lnSpc>
                <a:spcPts val="2850"/>
              </a:lnSpc>
            </a:pPr>
            <a:r>
              <a:rPr lang="en-IN" sz="3600" b="0" u="sng" spc="110" dirty="0">
                <a:solidFill>
                  <a:schemeClr val="accent2">
                    <a:lumMod val="75000"/>
                  </a:schemeClr>
                </a:solidFill>
                <a:uFill>
                  <a:solidFill>
                    <a:srgbClr val="FFC000"/>
                  </a:solidFill>
                </a:uFill>
                <a:latin typeface="Bahnschrift SemiBold Condensed" panose="020B0502040204020203" pitchFamily="34" charset="0"/>
                <a:cs typeface="Calibri Light"/>
              </a:rPr>
              <a:t>Speaker :</a:t>
            </a:r>
            <a:r>
              <a:rPr sz="3600" b="0" u="sng" spc="-270" dirty="0">
                <a:solidFill>
                  <a:schemeClr val="accent2">
                    <a:lumMod val="75000"/>
                  </a:schemeClr>
                </a:solidFill>
                <a:uFill>
                  <a:solidFill>
                    <a:srgbClr val="FFC000"/>
                  </a:solidFill>
                </a:uFill>
                <a:latin typeface="Bahnschrift SemiBold Condensed" panose="020B0502040204020203" pitchFamily="34" charset="0"/>
                <a:cs typeface="Calibri Light"/>
              </a:rPr>
              <a:t> </a:t>
            </a:r>
            <a:r>
              <a:rPr lang="en-IN" sz="3600" u="sng" spc="110" dirty="0">
                <a:solidFill>
                  <a:schemeClr val="accent2">
                    <a:lumMod val="75000"/>
                  </a:schemeClr>
                </a:solidFill>
                <a:uFill>
                  <a:solidFill>
                    <a:srgbClr val="FFC000"/>
                  </a:solidFill>
                </a:uFill>
                <a:latin typeface="Bahnschrift SemiBold Condensed" panose="020B0502040204020203" pitchFamily="34" charset="0"/>
                <a:cs typeface="Calibri Light"/>
              </a:rPr>
              <a:t>Sol. Jasmine James</a:t>
            </a:r>
            <a:endParaRPr sz="3600" dirty="0">
              <a:solidFill>
                <a:schemeClr val="accent2">
                  <a:lumMod val="75000"/>
                </a:schemeClr>
              </a:solidFill>
              <a:latin typeface="Bahnschrift SemiBold Condensed" panose="020B0502040204020203" pitchFamily="34" charset="0"/>
              <a:cs typeface="Calibri Light"/>
            </a:endParaRPr>
          </a:p>
          <a:p>
            <a:pPr marL="18415" marR="203200" algn="ctr">
              <a:lnSpc>
                <a:spcPts val="2860"/>
              </a:lnSpc>
            </a:pPr>
            <a:endParaRPr lang="en-IN" b="0" u="sng" spc="65" dirty="0">
              <a:solidFill>
                <a:schemeClr val="accent2">
                  <a:lumMod val="75000"/>
                </a:schemeClr>
              </a:solidFill>
              <a:uFill>
                <a:solidFill>
                  <a:srgbClr val="FFC000"/>
                </a:solidFill>
              </a:uFill>
              <a:latin typeface="Bahnschrift SemiBold Condensed" panose="020B0502040204020203" pitchFamily="34" charset="0"/>
              <a:cs typeface="Calibri Light"/>
            </a:endParaRPr>
          </a:p>
          <a:p>
            <a:pPr marL="18415" marR="203200" algn="ctr">
              <a:lnSpc>
                <a:spcPts val="2860"/>
              </a:lnSpc>
            </a:pPr>
            <a:r>
              <a:rPr lang="en-IN" sz="3600" b="0" u="sng" spc="65" dirty="0">
                <a:solidFill>
                  <a:schemeClr val="accent2">
                    <a:lumMod val="75000"/>
                  </a:schemeClr>
                </a:solidFill>
                <a:uFill>
                  <a:solidFill>
                    <a:srgbClr val="FFC000"/>
                  </a:solidFill>
                </a:uFill>
                <a:latin typeface="Bahnschrift SemiBold Condensed" panose="020B0502040204020203" pitchFamily="34" charset="0"/>
                <a:cs typeface="Calibri Light"/>
              </a:rPr>
              <a:t>Deputy</a:t>
            </a:r>
            <a:r>
              <a:rPr lang="en-IN" sz="3600" b="0" u="sng" spc="10" dirty="0">
                <a:solidFill>
                  <a:schemeClr val="accent2">
                    <a:lumMod val="75000"/>
                  </a:schemeClr>
                </a:solidFill>
                <a:uFill>
                  <a:solidFill>
                    <a:srgbClr val="FFC000"/>
                  </a:solidFill>
                </a:uFill>
                <a:latin typeface="Bahnschrift SemiBold Condensed" panose="020B0502040204020203" pitchFamily="34" charset="0"/>
                <a:cs typeface="Calibri Light"/>
              </a:rPr>
              <a:t> </a:t>
            </a:r>
            <a:r>
              <a:rPr lang="en-IN" sz="3600" b="0" u="sng" spc="110" dirty="0">
                <a:solidFill>
                  <a:schemeClr val="accent2">
                    <a:lumMod val="75000"/>
                  </a:schemeClr>
                </a:solidFill>
                <a:uFill>
                  <a:solidFill>
                    <a:srgbClr val="FFC000"/>
                  </a:solidFill>
                </a:uFill>
                <a:latin typeface="Bahnschrift SemiBold Condensed" panose="020B0502040204020203" pitchFamily="34" charset="0"/>
                <a:cs typeface="Calibri Light"/>
              </a:rPr>
              <a:t>Speaker : </a:t>
            </a:r>
            <a:r>
              <a:rPr sz="3600" b="0" u="sng" spc="-195" dirty="0">
                <a:solidFill>
                  <a:schemeClr val="accent2">
                    <a:lumMod val="75000"/>
                  </a:schemeClr>
                </a:solidFill>
                <a:uFill>
                  <a:solidFill>
                    <a:srgbClr val="FFC000"/>
                  </a:solidFill>
                </a:uFill>
                <a:latin typeface="Bahnschrift SemiBold Condensed" panose="020B0502040204020203" pitchFamily="34" charset="0"/>
                <a:cs typeface="Calibri Light"/>
              </a:rPr>
              <a:t> </a:t>
            </a:r>
            <a:r>
              <a:rPr sz="3600" b="0" u="sng" spc="110" dirty="0">
                <a:solidFill>
                  <a:schemeClr val="accent2">
                    <a:lumMod val="75000"/>
                  </a:schemeClr>
                </a:solidFill>
                <a:uFill>
                  <a:solidFill>
                    <a:srgbClr val="FFC000"/>
                  </a:solidFill>
                </a:uFill>
                <a:latin typeface="Bahnschrift SemiBold Condensed" panose="020B0502040204020203" pitchFamily="34" charset="0"/>
                <a:cs typeface="Calibri Light"/>
              </a:rPr>
              <a:t>S</a:t>
            </a:r>
            <a:r>
              <a:rPr lang="en-IN" sz="3600" u="sng" spc="35" dirty="0" err="1">
                <a:solidFill>
                  <a:schemeClr val="accent2">
                    <a:lumMod val="75000"/>
                  </a:schemeClr>
                </a:solidFill>
                <a:uFill>
                  <a:solidFill>
                    <a:srgbClr val="FFC000"/>
                  </a:solidFill>
                </a:uFill>
                <a:latin typeface="Bahnschrift SemiBold Condensed" panose="020B0502040204020203" pitchFamily="34" charset="0"/>
                <a:cs typeface="Calibri Light"/>
              </a:rPr>
              <a:t>ol</a:t>
            </a:r>
            <a:r>
              <a:rPr lang="en-IN" sz="3600" u="sng" spc="35" dirty="0">
                <a:solidFill>
                  <a:schemeClr val="accent2">
                    <a:lumMod val="75000"/>
                  </a:schemeClr>
                </a:solidFill>
                <a:uFill>
                  <a:solidFill>
                    <a:srgbClr val="FFC000"/>
                  </a:solidFill>
                </a:uFill>
                <a:latin typeface="Bahnschrift SemiBold Condensed" panose="020B0502040204020203" pitchFamily="34" charset="0"/>
                <a:cs typeface="Calibri Light"/>
              </a:rPr>
              <a:t>. Mahesh</a:t>
            </a:r>
            <a:endParaRPr sz="3600" dirty="0">
              <a:solidFill>
                <a:schemeClr val="accent2">
                  <a:lumMod val="75000"/>
                </a:schemeClr>
              </a:solidFill>
              <a:latin typeface="Bahnschrift SemiBold Condensed" panose="020B0502040204020203" pitchFamily="34" charset="0"/>
              <a:cs typeface="Calibri Light"/>
            </a:endParaRPr>
          </a:p>
          <a:p>
            <a:pPr marL="18415" marR="528320" algn="ctr">
              <a:lnSpc>
                <a:spcPts val="2780"/>
              </a:lnSpc>
            </a:pPr>
            <a:endParaRPr lang="en-IN" sz="3600" b="0" u="sng" spc="50" dirty="0">
              <a:solidFill>
                <a:schemeClr val="accent2">
                  <a:lumMod val="75000"/>
                </a:schemeClr>
              </a:solidFill>
              <a:uFill>
                <a:solidFill>
                  <a:srgbClr val="FFC000"/>
                </a:solidFill>
              </a:uFill>
              <a:latin typeface="Bahnschrift SemiBold Condensed" panose="020B0502040204020203" pitchFamily="34" charset="0"/>
              <a:cs typeface="Calibri Light"/>
            </a:endParaRPr>
          </a:p>
          <a:p>
            <a:pPr marL="18415" marR="528320" algn="ctr">
              <a:lnSpc>
                <a:spcPts val="2780"/>
              </a:lnSpc>
            </a:pPr>
            <a:r>
              <a:rPr lang="en-IN" sz="3600" b="0" u="sng" spc="50" dirty="0" err="1">
                <a:solidFill>
                  <a:schemeClr val="accent2">
                    <a:lumMod val="75000"/>
                  </a:schemeClr>
                </a:solidFill>
                <a:uFill>
                  <a:solidFill>
                    <a:srgbClr val="FFC000"/>
                  </a:solidFill>
                </a:uFill>
                <a:latin typeface="Bahnschrift SemiBold Condensed" panose="020B0502040204020203" pitchFamily="34" charset="0"/>
                <a:cs typeface="Calibri Light"/>
              </a:rPr>
              <a:t>Coodinator</a:t>
            </a:r>
            <a:r>
              <a:rPr lang="en-IN" sz="3600" b="0" u="sng" spc="50" dirty="0">
                <a:solidFill>
                  <a:schemeClr val="accent2">
                    <a:lumMod val="75000"/>
                  </a:schemeClr>
                </a:solidFill>
                <a:uFill>
                  <a:solidFill>
                    <a:srgbClr val="FFC000"/>
                  </a:solidFill>
                </a:uFill>
                <a:latin typeface="Bahnschrift SemiBold Condensed" panose="020B0502040204020203" pitchFamily="34" charset="0"/>
                <a:cs typeface="Calibri Light"/>
              </a:rPr>
              <a:t> :</a:t>
            </a:r>
            <a:r>
              <a:rPr sz="3600" b="0" u="sng" spc="-190" dirty="0">
                <a:solidFill>
                  <a:schemeClr val="accent2">
                    <a:lumMod val="75000"/>
                  </a:schemeClr>
                </a:solidFill>
                <a:uFill>
                  <a:solidFill>
                    <a:srgbClr val="FFC000"/>
                  </a:solidFill>
                </a:uFill>
                <a:latin typeface="Bahnschrift SemiBold Condensed" panose="020B0502040204020203" pitchFamily="34" charset="0"/>
                <a:cs typeface="Calibri Light"/>
              </a:rPr>
              <a:t> </a:t>
            </a:r>
            <a:r>
              <a:rPr sz="3600" b="0" u="sng" spc="110" dirty="0">
                <a:solidFill>
                  <a:schemeClr val="accent2">
                    <a:lumMod val="75000"/>
                  </a:schemeClr>
                </a:solidFill>
                <a:uFill>
                  <a:solidFill>
                    <a:srgbClr val="FFC000"/>
                  </a:solidFill>
                </a:uFill>
                <a:latin typeface="Bahnschrift SemiBold Condensed" panose="020B0502040204020203" pitchFamily="34" charset="0"/>
                <a:cs typeface="Calibri Light"/>
              </a:rPr>
              <a:t>S</a:t>
            </a:r>
            <a:r>
              <a:rPr lang="en-IN" sz="3600" u="sng" spc="35" dirty="0" err="1">
                <a:solidFill>
                  <a:schemeClr val="accent2">
                    <a:lumMod val="75000"/>
                  </a:schemeClr>
                </a:solidFill>
                <a:uFill>
                  <a:solidFill>
                    <a:srgbClr val="FFC000"/>
                  </a:solidFill>
                </a:uFill>
                <a:latin typeface="Bahnschrift SemiBold Condensed" panose="020B0502040204020203" pitchFamily="34" charset="0"/>
                <a:cs typeface="Calibri Light"/>
              </a:rPr>
              <a:t>ol</a:t>
            </a:r>
            <a:r>
              <a:rPr sz="3600" b="0" u="sng" spc="5" dirty="0">
                <a:solidFill>
                  <a:schemeClr val="accent2">
                    <a:lumMod val="75000"/>
                  </a:schemeClr>
                </a:solidFill>
                <a:uFill>
                  <a:solidFill>
                    <a:srgbClr val="FFC000"/>
                  </a:solidFill>
                </a:uFill>
                <a:latin typeface="Bahnschrift SemiBold Condensed" panose="020B0502040204020203" pitchFamily="34" charset="0"/>
                <a:cs typeface="Calibri Light"/>
              </a:rPr>
              <a:t>. </a:t>
            </a:r>
            <a:r>
              <a:rPr lang="en-US" sz="3600" u="sng" spc="5" dirty="0">
                <a:solidFill>
                  <a:schemeClr val="accent2">
                    <a:lumMod val="75000"/>
                  </a:schemeClr>
                </a:solidFill>
                <a:uFill>
                  <a:solidFill>
                    <a:srgbClr val="FFC000"/>
                  </a:solidFill>
                </a:uFill>
                <a:latin typeface="Bahnschrift SemiBold Condensed" panose="020B0502040204020203" pitchFamily="34" charset="0"/>
                <a:cs typeface="Calibri Light"/>
              </a:rPr>
              <a:t>Shobha</a:t>
            </a:r>
            <a:endParaRPr sz="3600" dirty="0">
              <a:solidFill>
                <a:schemeClr val="accent2">
                  <a:lumMod val="75000"/>
                </a:schemeClr>
              </a:solidFill>
              <a:latin typeface="Bahnschrift SemiBold Condensed" panose="020B0502040204020203" pitchFamily="34" charset="0"/>
              <a:cs typeface="Calibri Light"/>
            </a:endParaRPr>
          </a:p>
          <a:p>
            <a:pPr marL="18415" marR="196215" algn="ctr">
              <a:lnSpc>
                <a:spcPts val="2850"/>
              </a:lnSpc>
            </a:pPr>
            <a:endParaRPr lang="en-IN" sz="2800" b="0" u="sng" spc="110" dirty="0">
              <a:solidFill>
                <a:schemeClr val="accent2">
                  <a:lumMod val="75000"/>
                </a:schemeClr>
              </a:solidFill>
              <a:uFill>
                <a:solidFill>
                  <a:srgbClr val="FFC000"/>
                </a:solidFill>
              </a:uFill>
              <a:latin typeface="Bahnschrift SemiBold Condensed" panose="020B0502040204020203" pitchFamily="34" charset="0"/>
              <a:cs typeface="Calibri Light"/>
            </a:endParaRPr>
          </a:p>
          <a:p>
            <a:pPr marL="18415" marR="196215" algn="ctr">
              <a:lnSpc>
                <a:spcPts val="2850"/>
              </a:lnSpc>
            </a:pPr>
            <a:r>
              <a:rPr lang="en-IN" sz="3600" b="0" u="sng" dirty="0">
                <a:solidFill>
                  <a:schemeClr val="accent2">
                    <a:lumMod val="75000"/>
                  </a:schemeClr>
                </a:solidFill>
                <a:uFill>
                  <a:solidFill>
                    <a:srgbClr val="FFC000"/>
                  </a:solidFill>
                </a:uFill>
                <a:latin typeface="Bahnschrift SemiBold Condensed" panose="020B0502040204020203" pitchFamily="34" charset="0"/>
                <a:cs typeface="Calibri Light"/>
              </a:rPr>
              <a:t>Secretary (S.P.)</a:t>
            </a:r>
            <a:r>
              <a:rPr sz="3600" b="0" u="sng" dirty="0">
                <a:solidFill>
                  <a:schemeClr val="accent2">
                    <a:lumMod val="75000"/>
                  </a:schemeClr>
                </a:solidFill>
                <a:uFill>
                  <a:solidFill>
                    <a:srgbClr val="FFC000"/>
                  </a:solidFill>
                </a:uFill>
                <a:latin typeface="Bahnschrift SemiBold Condensed" panose="020B0502040204020203" pitchFamily="34" charset="0"/>
                <a:cs typeface="Calibri Light"/>
              </a:rPr>
              <a:t>- S</a:t>
            </a:r>
            <a:r>
              <a:rPr lang="en-IN" sz="3600" b="0" u="sng" dirty="0" err="1">
                <a:solidFill>
                  <a:schemeClr val="accent2">
                    <a:lumMod val="75000"/>
                  </a:schemeClr>
                </a:solidFill>
                <a:uFill>
                  <a:solidFill>
                    <a:srgbClr val="FFC000"/>
                  </a:solidFill>
                </a:uFill>
                <a:latin typeface="Bahnschrift SemiBold Condensed" panose="020B0502040204020203" pitchFamily="34" charset="0"/>
                <a:cs typeface="Calibri Light"/>
              </a:rPr>
              <a:t>ol</a:t>
            </a:r>
            <a:r>
              <a:rPr sz="3600" b="0" u="sng" dirty="0">
                <a:solidFill>
                  <a:schemeClr val="accent2">
                    <a:lumMod val="75000"/>
                  </a:schemeClr>
                </a:solidFill>
                <a:uFill>
                  <a:solidFill>
                    <a:srgbClr val="FFC000"/>
                  </a:solidFill>
                </a:uFill>
                <a:latin typeface="Bahnschrift SemiBold Condensed" panose="020B0502040204020203" pitchFamily="34" charset="0"/>
                <a:cs typeface="Calibri Light"/>
              </a:rPr>
              <a:t>. </a:t>
            </a:r>
            <a:r>
              <a:rPr lang="en-IN" sz="3600" b="0" u="sng" dirty="0">
                <a:solidFill>
                  <a:schemeClr val="accent2">
                    <a:lumMod val="75000"/>
                  </a:schemeClr>
                </a:solidFill>
                <a:uFill>
                  <a:solidFill>
                    <a:srgbClr val="FFC000"/>
                  </a:solidFill>
                </a:uFill>
                <a:latin typeface="Bahnschrift SemiBold Condensed" panose="020B0502040204020203" pitchFamily="34" charset="0"/>
                <a:cs typeface="Calibri Light"/>
              </a:rPr>
              <a:t>Neha</a:t>
            </a:r>
          </a:p>
          <a:p>
            <a:pPr marL="18415" marR="196215" algn="ctr">
              <a:lnSpc>
                <a:spcPts val="2850"/>
              </a:lnSpc>
            </a:pPr>
            <a:endParaRPr lang="en-IN" sz="3600" u="sng" spc="-180" dirty="0">
              <a:solidFill>
                <a:schemeClr val="accent2">
                  <a:lumMod val="75000"/>
                </a:schemeClr>
              </a:solidFill>
              <a:uFill>
                <a:solidFill>
                  <a:srgbClr val="FFC000"/>
                </a:solidFill>
              </a:uFill>
              <a:latin typeface="Bahnschrift SemiBold Condensed" panose="020B0502040204020203" pitchFamily="34" charset="0"/>
              <a:cs typeface="Calibri Light"/>
            </a:endParaRPr>
          </a:p>
          <a:p>
            <a:pPr marL="18415" marR="196215" algn="ctr">
              <a:lnSpc>
                <a:spcPts val="2850"/>
              </a:lnSpc>
            </a:pPr>
            <a:r>
              <a:rPr lang="en-IN" sz="3600" b="0" u="sng" dirty="0">
                <a:solidFill>
                  <a:schemeClr val="accent2">
                    <a:lumMod val="75000"/>
                  </a:schemeClr>
                </a:solidFill>
                <a:uFill>
                  <a:solidFill>
                    <a:srgbClr val="FFC000"/>
                  </a:solidFill>
                </a:uFill>
                <a:latin typeface="Bahnschrift SemiBold Condensed" panose="020B0502040204020203" pitchFamily="34" charset="0"/>
                <a:cs typeface="Calibri Light"/>
              </a:rPr>
              <a:t>Secretary (G.S.) – Sol. Renu</a:t>
            </a:r>
            <a:endParaRPr sz="3600" dirty="0">
              <a:solidFill>
                <a:schemeClr val="accent2">
                  <a:lumMod val="75000"/>
                </a:schemeClr>
              </a:solidFill>
              <a:latin typeface="Bahnschrift SemiBold Condensed" panose="020B0502040204020203" pitchFamily="34" charset="0"/>
              <a:cs typeface="Calibri Light"/>
            </a:endParaRPr>
          </a:p>
        </p:txBody>
      </p:sp>
      <p:pic>
        <p:nvPicPr>
          <p:cNvPr id="4" name="object 4"/>
          <p:cNvPicPr/>
          <p:nvPr/>
        </p:nvPicPr>
        <p:blipFill>
          <a:blip r:embed="rId2" cstate="print"/>
          <a:stretch>
            <a:fillRect/>
          </a:stretch>
        </p:blipFill>
        <p:spPr>
          <a:xfrm>
            <a:off x="0" y="58"/>
            <a:ext cx="6781800" cy="68578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Your kingdom come, your will be done, on earth as it is in heaven.">
            <a:extLst>
              <a:ext uri="{FF2B5EF4-FFF2-40B4-BE49-F238E27FC236}">
                <a16:creationId xmlns:a16="http://schemas.microsoft.com/office/drawing/2014/main" id="{61DAE11F-FEFA-5C05-C02F-6B00F7982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662" y="693432"/>
            <a:ext cx="9406675" cy="6164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0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B76C9347-C0BD-AE36-05CD-FE751AF59CC2}"/>
              </a:ext>
            </a:extLst>
          </p:cNvPr>
          <p:cNvGraphicFramePr>
            <a:graphicFrameLocks/>
          </p:cNvGraphicFramePr>
          <p:nvPr/>
        </p:nvGraphicFramePr>
        <p:xfrm>
          <a:off x="1349297" y="1159724"/>
          <a:ext cx="10303728" cy="5698276"/>
        </p:xfrm>
        <a:graphic>
          <a:graphicData uri="http://schemas.openxmlformats.org/drawingml/2006/table">
            <a:tbl>
              <a:tblPr firstRow="1" bandRow="1">
                <a:tableStyleId>{69012ECD-51FC-41F1-AA8D-1B2483CD663E}</a:tableStyleId>
              </a:tblPr>
              <a:tblGrid>
                <a:gridCol w="2855820">
                  <a:extLst>
                    <a:ext uri="{9D8B030D-6E8A-4147-A177-3AD203B41FA5}">
                      <a16:colId xmlns:a16="http://schemas.microsoft.com/office/drawing/2014/main" val="4081786620"/>
                    </a:ext>
                  </a:extLst>
                </a:gridCol>
                <a:gridCol w="3723954">
                  <a:extLst>
                    <a:ext uri="{9D8B030D-6E8A-4147-A177-3AD203B41FA5}">
                      <a16:colId xmlns:a16="http://schemas.microsoft.com/office/drawing/2014/main" val="3184368071"/>
                    </a:ext>
                  </a:extLst>
                </a:gridCol>
                <a:gridCol w="3723954">
                  <a:extLst>
                    <a:ext uri="{9D8B030D-6E8A-4147-A177-3AD203B41FA5}">
                      <a16:colId xmlns:a16="http://schemas.microsoft.com/office/drawing/2014/main" val="2529279171"/>
                    </a:ext>
                  </a:extLst>
                </a:gridCol>
              </a:tblGrid>
              <a:tr h="831568">
                <a:tc>
                  <a:txBody>
                    <a:bodyPr/>
                    <a:lstStyle/>
                    <a:p>
                      <a:r>
                        <a:rPr lang="en-GB" sz="2000" b="1" cap="none" spc="30" dirty="0">
                          <a:solidFill>
                            <a:schemeClr val="tx1"/>
                          </a:solidFill>
                        </a:rPr>
                        <a:t>Shadow MPs</a:t>
                      </a:r>
                    </a:p>
                  </a:txBody>
                  <a:tcPr marL="0" marR="16189" marT="80944" marB="80944" anchor="ctr">
                    <a:solidFill>
                      <a:schemeClr val="accent1">
                        <a:lumMod val="60000"/>
                        <a:lumOff val="40000"/>
                      </a:schemeClr>
                    </a:solidFill>
                  </a:tcPr>
                </a:tc>
                <a:tc>
                  <a:txBody>
                    <a:bodyPr/>
                    <a:lstStyle/>
                    <a:p>
                      <a:pPr algn="ctr"/>
                      <a:r>
                        <a:rPr lang="en-GB" sz="2000" b="1" cap="none" spc="30" dirty="0">
                          <a:solidFill>
                            <a:schemeClr val="tx1"/>
                          </a:solidFill>
                        </a:rPr>
                        <a:t> MPs</a:t>
                      </a:r>
                    </a:p>
                  </a:txBody>
                  <a:tcPr marL="0" marR="16189" marT="80944" marB="80944" anchor="ctr">
                    <a:solidFill>
                      <a:schemeClr val="accent1">
                        <a:lumMod val="60000"/>
                        <a:lumOff val="40000"/>
                      </a:schemeClr>
                    </a:solidFill>
                  </a:tcPr>
                </a:tc>
                <a:tc>
                  <a:txBody>
                    <a:bodyPr/>
                    <a:lstStyle/>
                    <a:p>
                      <a:r>
                        <a:rPr lang="en-GB" sz="2000" b="1" cap="none" spc="30" dirty="0">
                          <a:solidFill>
                            <a:schemeClr val="tx1"/>
                          </a:solidFill>
                        </a:rPr>
                        <a:t>CONSTITUENCIES</a:t>
                      </a:r>
                    </a:p>
                  </a:txBody>
                  <a:tcPr marL="0" marR="16189" marT="80944" marB="80944" anchor="ctr">
                    <a:solidFill>
                      <a:schemeClr val="accent1">
                        <a:lumMod val="60000"/>
                        <a:lumOff val="40000"/>
                      </a:schemeClr>
                    </a:solidFill>
                  </a:tcPr>
                </a:tc>
                <a:extLst>
                  <a:ext uri="{0D108BD9-81ED-4DB2-BD59-A6C34878D82A}">
                    <a16:rowId xmlns:a16="http://schemas.microsoft.com/office/drawing/2014/main" val="4160333304"/>
                  </a:ext>
                </a:extLst>
              </a:tr>
              <a:tr h="695244">
                <a:tc>
                  <a:txBody>
                    <a:bodyPr/>
                    <a:lstStyle/>
                    <a:p>
                      <a:pPr lvl="0" algn="l">
                        <a:lnSpc>
                          <a:spcPct val="100000"/>
                        </a:lnSpc>
                        <a:spcBef>
                          <a:spcPts val="0"/>
                        </a:spcBef>
                        <a:spcAft>
                          <a:spcPts val="0"/>
                        </a:spcAft>
                        <a:buNone/>
                      </a:pPr>
                      <a:r>
                        <a:rPr lang="en-GB" sz="2100" b="0" u="none" strike="noStrike" cap="none" spc="0" noProof="0" dirty="0">
                          <a:solidFill>
                            <a:schemeClr val="tx1"/>
                          </a:solidFill>
                        </a:rPr>
                        <a:t> Sol. Amarjeet</a:t>
                      </a:r>
                      <a:endParaRPr lang="en-US" sz="2100" cap="none" spc="0" dirty="0">
                        <a:solidFill>
                          <a:schemeClr val="tx1"/>
                        </a:solidFill>
                      </a:endParaRPr>
                    </a:p>
                  </a:txBody>
                  <a:tcPr marL="0" marR="161888" marT="80944" marB="80944"/>
                </a:tc>
                <a:tc>
                  <a:txBody>
                    <a:bodyPr/>
                    <a:lstStyle/>
                    <a:p>
                      <a:pPr algn="ctr"/>
                      <a:r>
                        <a:rPr lang="en-US" sz="2100" cap="none" spc="0" dirty="0">
                          <a:solidFill>
                            <a:schemeClr val="tx1"/>
                          </a:solidFill>
                        </a:rPr>
                        <a:t>     Mr. Bansuri Swaraj</a:t>
                      </a:r>
                    </a:p>
                  </a:txBody>
                  <a:tcPr marL="0" marR="161888" marT="80944" marB="80944"/>
                </a:tc>
                <a:tc>
                  <a:txBody>
                    <a:bodyPr/>
                    <a:lstStyle/>
                    <a:p>
                      <a:pPr algn="ctr"/>
                      <a:r>
                        <a:rPr lang="en-GB" sz="2100" cap="none" spc="0" dirty="0">
                          <a:solidFill>
                            <a:schemeClr val="tx1"/>
                          </a:solidFill>
                        </a:rPr>
                        <a:t> New Delhi</a:t>
                      </a:r>
                    </a:p>
                  </a:txBody>
                  <a:tcPr marL="0" marR="161888" marT="80944" marB="80944"/>
                </a:tc>
                <a:extLst>
                  <a:ext uri="{0D108BD9-81ED-4DB2-BD59-A6C34878D82A}">
                    <a16:rowId xmlns:a16="http://schemas.microsoft.com/office/drawing/2014/main" val="3625169120"/>
                  </a:ext>
                </a:extLst>
              </a:tr>
              <a:tr h="695244">
                <a:tc>
                  <a:txBody>
                    <a:bodyPr/>
                    <a:lstStyle/>
                    <a:p>
                      <a:pPr lvl="0" algn="l">
                        <a:lnSpc>
                          <a:spcPct val="100000"/>
                        </a:lnSpc>
                        <a:spcBef>
                          <a:spcPts val="0"/>
                        </a:spcBef>
                        <a:spcAft>
                          <a:spcPts val="0"/>
                        </a:spcAft>
                        <a:buNone/>
                      </a:pPr>
                      <a:r>
                        <a:rPr lang="en-GB" sz="2100" b="0" u="none" strike="noStrike" cap="none" spc="0" noProof="0" dirty="0">
                          <a:solidFill>
                            <a:srgbClr val="000000"/>
                          </a:solidFill>
                        </a:rPr>
                        <a:t>Sol. </a:t>
                      </a:r>
                      <a:r>
                        <a:rPr lang="en-GB" sz="2100" b="0" u="none" strike="noStrike" cap="none" spc="0" noProof="0" dirty="0" err="1">
                          <a:solidFill>
                            <a:srgbClr val="000000"/>
                          </a:solidFill>
                        </a:rPr>
                        <a:t>Rajwati</a:t>
                      </a:r>
                      <a:endParaRPr lang="en-US" sz="2100" cap="none" spc="0" dirty="0">
                        <a:solidFill>
                          <a:srgbClr val="000000"/>
                        </a:solidFill>
                      </a:endParaRPr>
                    </a:p>
                  </a:txBody>
                  <a:tcPr marL="80944" marR="161888" marT="80944" marB="80944"/>
                </a:tc>
                <a:tc>
                  <a:txBody>
                    <a:bodyPr/>
                    <a:lstStyle/>
                    <a:p>
                      <a:pPr algn="ctr"/>
                      <a:r>
                        <a:rPr lang="en-GB" sz="2100" cap="none" spc="0" dirty="0">
                          <a:solidFill>
                            <a:srgbClr val="000000"/>
                          </a:solidFill>
                        </a:rPr>
                        <a:t>Mr. Harsh Malhotra</a:t>
                      </a:r>
                    </a:p>
                  </a:txBody>
                  <a:tcPr marL="80944" marR="161888" marT="80944" marB="80944"/>
                </a:tc>
                <a:tc>
                  <a:txBody>
                    <a:bodyPr/>
                    <a:lstStyle/>
                    <a:p>
                      <a:pPr algn="ctr"/>
                      <a:r>
                        <a:rPr lang="en-GB" sz="2100" cap="none" spc="0" dirty="0">
                          <a:solidFill>
                            <a:srgbClr val="000000"/>
                          </a:solidFill>
                        </a:rPr>
                        <a:t>East Delhi</a:t>
                      </a:r>
                    </a:p>
                  </a:txBody>
                  <a:tcPr marL="80944" marR="161888" marT="80944" marB="80944"/>
                </a:tc>
                <a:extLst>
                  <a:ext uri="{0D108BD9-81ED-4DB2-BD59-A6C34878D82A}">
                    <a16:rowId xmlns:a16="http://schemas.microsoft.com/office/drawing/2014/main" val="2753643270"/>
                  </a:ext>
                </a:extLst>
              </a:tr>
              <a:tr h="695244">
                <a:tc>
                  <a:txBody>
                    <a:bodyPr/>
                    <a:lstStyle/>
                    <a:p>
                      <a:pPr lvl="0" algn="l">
                        <a:lnSpc>
                          <a:spcPct val="100000"/>
                        </a:lnSpc>
                        <a:spcBef>
                          <a:spcPts val="0"/>
                        </a:spcBef>
                        <a:spcAft>
                          <a:spcPts val="0"/>
                        </a:spcAft>
                        <a:buNone/>
                      </a:pPr>
                      <a:r>
                        <a:rPr lang="en-GB" sz="2100" b="0" u="none" strike="noStrike" cap="none" spc="0" noProof="0" dirty="0">
                          <a:solidFill>
                            <a:schemeClr val="tx1"/>
                          </a:solidFill>
                        </a:rPr>
                        <a:t> Sol. Shobha</a:t>
                      </a:r>
                      <a:endParaRPr lang="en-US" sz="2100" cap="none" spc="0" dirty="0">
                        <a:solidFill>
                          <a:schemeClr val="tx1"/>
                        </a:solidFill>
                      </a:endParaRPr>
                    </a:p>
                  </a:txBody>
                  <a:tcPr marL="0" marR="161888" marT="80944" marB="80944"/>
                </a:tc>
                <a:tc>
                  <a:txBody>
                    <a:bodyPr/>
                    <a:lstStyle/>
                    <a:p>
                      <a:pPr algn="ctr"/>
                      <a:r>
                        <a:rPr lang="en-GB" sz="2100" cap="none" spc="0" baseline="0" dirty="0">
                          <a:solidFill>
                            <a:schemeClr val="tx1"/>
                          </a:solidFill>
                        </a:rPr>
                        <a:t>Mr. Manoj Tiwari</a:t>
                      </a:r>
                      <a:endParaRPr lang="en-GB" sz="2100" cap="none" spc="0" dirty="0">
                        <a:solidFill>
                          <a:schemeClr val="tx1"/>
                        </a:solidFill>
                      </a:endParaRPr>
                    </a:p>
                  </a:txBody>
                  <a:tcPr marL="0" marR="161888" marT="80944" marB="80944"/>
                </a:tc>
                <a:tc>
                  <a:txBody>
                    <a:bodyPr/>
                    <a:lstStyle/>
                    <a:p>
                      <a:pPr algn="ctr"/>
                      <a:r>
                        <a:rPr lang="en-GB" sz="2100" cap="none" spc="0" baseline="0" dirty="0">
                          <a:solidFill>
                            <a:schemeClr val="tx1"/>
                          </a:solidFill>
                        </a:rPr>
                        <a:t>  North East</a:t>
                      </a:r>
                      <a:r>
                        <a:rPr lang="en-GB" sz="2100" cap="none" spc="0" dirty="0">
                          <a:solidFill>
                            <a:schemeClr val="tx1"/>
                          </a:solidFill>
                        </a:rPr>
                        <a:t> Delhi</a:t>
                      </a:r>
                    </a:p>
                  </a:txBody>
                  <a:tcPr marL="0" marR="161888" marT="80944" marB="80944"/>
                </a:tc>
                <a:extLst>
                  <a:ext uri="{0D108BD9-81ED-4DB2-BD59-A6C34878D82A}">
                    <a16:rowId xmlns:a16="http://schemas.microsoft.com/office/drawing/2014/main" val="3740468965"/>
                  </a:ext>
                </a:extLst>
              </a:tr>
              <a:tr h="695244">
                <a:tc>
                  <a:txBody>
                    <a:bodyPr/>
                    <a:lstStyle/>
                    <a:p>
                      <a:pPr lvl="0" algn="l">
                        <a:lnSpc>
                          <a:spcPct val="100000"/>
                        </a:lnSpc>
                        <a:spcBef>
                          <a:spcPts val="0"/>
                        </a:spcBef>
                        <a:spcAft>
                          <a:spcPts val="0"/>
                        </a:spcAft>
                        <a:buNone/>
                      </a:pPr>
                      <a:r>
                        <a:rPr lang="en-GB" sz="2100" b="0" u="none" strike="noStrike" cap="none" spc="0" noProof="0" dirty="0">
                          <a:solidFill>
                            <a:srgbClr val="000000"/>
                          </a:solidFill>
                        </a:rPr>
                        <a:t>Sol. Mahesh </a:t>
                      </a:r>
                      <a:r>
                        <a:rPr lang="en-GB" sz="2100" b="0" u="none" strike="noStrike" cap="none" spc="0" noProof="0" dirty="0" err="1">
                          <a:solidFill>
                            <a:srgbClr val="000000"/>
                          </a:solidFill>
                        </a:rPr>
                        <a:t>Tanwar</a:t>
                      </a:r>
                      <a:endParaRPr lang="en-US" sz="2100" cap="none" spc="0" dirty="0">
                        <a:solidFill>
                          <a:srgbClr val="000000"/>
                        </a:solidFill>
                      </a:endParaRPr>
                    </a:p>
                  </a:txBody>
                  <a:tcPr marL="80944" marR="161888" marT="80944" marB="80944"/>
                </a:tc>
                <a:tc>
                  <a:txBody>
                    <a:bodyPr/>
                    <a:lstStyle/>
                    <a:p>
                      <a:pPr algn="ctr"/>
                      <a:r>
                        <a:rPr lang="en-GB" sz="2100" cap="none" spc="0" dirty="0">
                          <a:solidFill>
                            <a:srgbClr val="000000"/>
                          </a:solidFill>
                        </a:rPr>
                        <a:t>Mr. Praveen Khandelwal</a:t>
                      </a:r>
                    </a:p>
                  </a:txBody>
                  <a:tcPr marL="80944" marR="161888" marT="80944" marB="80944"/>
                </a:tc>
                <a:tc>
                  <a:txBody>
                    <a:bodyPr/>
                    <a:lstStyle/>
                    <a:p>
                      <a:pPr algn="ctr"/>
                      <a:r>
                        <a:rPr lang="en-GB" sz="2100" cap="none" spc="0" dirty="0">
                          <a:solidFill>
                            <a:srgbClr val="000000"/>
                          </a:solidFill>
                        </a:rPr>
                        <a:t>Chandni Chowk</a:t>
                      </a:r>
                    </a:p>
                  </a:txBody>
                  <a:tcPr marL="80944" marR="161888" marT="80944" marB="80944"/>
                </a:tc>
                <a:extLst>
                  <a:ext uri="{0D108BD9-81ED-4DB2-BD59-A6C34878D82A}">
                    <a16:rowId xmlns:a16="http://schemas.microsoft.com/office/drawing/2014/main" val="224296515"/>
                  </a:ext>
                </a:extLst>
              </a:tr>
              <a:tr h="695244">
                <a:tc>
                  <a:txBody>
                    <a:bodyPr/>
                    <a:lstStyle/>
                    <a:p>
                      <a:pPr lvl="0" algn="l">
                        <a:lnSpc>
                          <a:spcPct val="100000"/>
                        </a:lnSpc>
                        <a:spcBef>
                          <a:spcPts val="0"/>
                        </a:spcBef>
                        <a:spcAft>
                          <a:spcPts val="0"/>
                        </a:spcAft>
                        <a:buNone/>
                      </a:pPr>
                      <a:r>
                        <a:rPr lang="en-GB" sz="2100" b="0" u="none" strike="noStrike" cap="none" spc="0" noProof="0" dirty="0">
                          <a:solidFill>
                            <a:srgbClr val="000000"/>
                          </a:solidFill>
                        </a:rPr>
                        <a:t> Sol. Renu Solanki</a:t>
                      </a:r>
                      <a:endParaRPr lang="en-US" sz="2100" cap="none" spc="0" dirty="0">
                        <a:solidFill>
                          <a:srgbClr val="000000"/>
                        </a:solidFill>
                      </a:endParaRPr>
                    </a:p>
                  </a:txBody>
                  <a:tcPr marL="0" marR="161888" marT="80944" marB="80944"/>
                </a:tc>
                <a:tc>
                  <a:txBody>
                    <a:bodyPr/>
                    <a:lstStyle/>
                    <a:p>
                      <a:pPr algn="ctr"/>
                      <a:r>
                        <a:rPr lang="en-GB" sz="2100" cap="none" spc="0" dirty="0">
                          <a:solidFill>
                            <a:schemeClr val="tx1"/>
                          </a:solidFill>
                        </a:rPr>
                        <a:t>Mr. </a:t>
                      </a:r>
                      <a:r>
                        <a:rPr lang="en-GB" sz="2100" cap="none" spc="0" dirty="0" err="1">
                          <a:solidFill>
                            <a:schemeClr val="tx1"/>
                          </a:solidFill>
                        </a:rPr>
                        <a:t>Ramvir</a:t>
                      </a:r>
                      <a:r>
                        <a:rPr lang="en-GB" sz="2100" cap="none" spc="0" dirty="0">
                          <a:solidFill>
                            <a:schemeClr val="tx1"/>
                          </a:solidFill>
                        </a:rPr>
                        <a:t> Singh </a:t>
                      </a:r>
                      <a:r>
                        <a:rPr lang="en-GB" sz="2100" cap="none" spc="0" dirty="0" err="1">
                          <a:solidFill>
                            <a:schemeClr val="tx1"/>
                          </a:solidFill>
                        </a:rPr>
                        <a:t>Bidhuri</a:t>
                      </a:r>
                      <a:endParaRPr lang="en-GB" sz="2100" cap="none" spc="0" dirty="0">
                        <a:solidFill>
                          <a:schemeClr val="tx1"/>
                        </a:solidFill>
                      </a:endParaRPr>
                    </a:p>
                  </a:txBody>
                  <a:tcPr marL="0" marR="161888" marT="80944" marB="80944"/>
                </a:tc>
                <a:tc>
                  <a:txBody>
                    <a:bodyPr/>
                    <a:lstStyle/>
                    <a:p>
                      <a:pPr algn="ctr"/>
                      <a:r>
                        <a:rPr lang="en-GB" sz="2100" cap="none" spc="0" dirty="0">
                          <a:solidFill>
                            <a:schemeClr val="tx1"/>
                          </a:solidFill>
                        </a:rPr>
                        <a:t>  South Delhi</a:t>
                      </a:r>
                    </a:p>
                  </a:txBody>
                  <a:tcPr marL="0" marR="161888" marT="80944" marB="80944"/>
                </a:tc>
                <a:extLst>
                  <a:ext uri="{0D108BD9-81ED-4DB2-BD59-A6C34878D82A}">
                    <a16:rowId xmlns:a16="http://schemas.microsoft.com/office/drawing/2014/main" val="540246008"/>
                  </a:ext>
                </a:extLst>
              </a:tr>
              <a:tr h="695244">
                <a:tc>
                  <a:txBody>
                    <a:bodyPr/>
                    <a:lstStyle/>
                    <a:p>
                      <a:pPr lvl="0" algn="l">
                        <a:lnSpc>
                          <a:spcPct val="100000"/>
                        </a:lnSpc>
                        <a:spcBef>
                          <a:spcPts val="0"/>
                        </a:spcBef>
                        <a:spcAft>
                          <a:spcPts val="0"/>
                        </a:spcAft>
                        <a:buNone/>
                      </a:pPr>
                      <a:r>
                        <a:rPr lang="en-GB" sz="2100" b="0" u="none" strike="noStrike" cap="none" spc="0" noProof="0" dirty="0">
                          <a:solidFill>
                            <a:srgbClr val="000000"/>
                          </a:solidFill>
                        </a:rPr>
                        <a:t>Sol. Pooja Masih</a:t>
                      </a:r>
                      <a:endParaRPr lang="en-US" sz="2100" cap="none" spc="0" dirty="0">
                        <a:solidFill>
                          <a:srgbClr val="000000"/>
                        </a:solidFill>
                      </a:endParaRPr>
                    </a:p>
                  </a:txBody>
                  <a:tcPr marL="80944" marR="161888" marT="80944" marB="80944"/>
                </a:tc>
                <a:tc>
                  <a:txBody>
                    <a:bodyPr/>
                    <a:lstStyle/>
                    <a:p>
                      <a:pPr algn="ctr"/>
                      <a:r>
                        <a:rPr lang="en-GB" sz="2100" cap="none" spc="0" dirty="0">
                          <a:solidFill>
                            <a:srgbClr val="000000"/>
                          </a:solidFill>
                        </a:rPr>
                        <a:t>Mrs. </a:t>
                      </a:r>
                      <a:r>
                        <a:rPr lang="en-GB" sz="2100" cap="none" spc="0" dirty="0" err="1">
                          <a:solidFill>
                            <a:srgbClr val="000000"/>
                          </a:solidFill>
                        </a:rPr>
                        <a:t>Kamaljeet</a:t>
                      </a:r>
                      <a:r>
                        <a:rPr lang="en-GB" sz="2100" cap="none" spc="0" dirty="0">
                          <a:solidFill>
                            <a:srgbClr val="000000"/>
                          </a:solidFill>
                        </a:rPr>
                        <a:t> </a:t>
                      </a:r>
                      <a:r>
                        <a:rPr lang="en-GB" sz="2100" cap="none" spc="0" dirty="0" err="1">
                          <a:solidFill>
                            <a:srgbClr val="000000"/>
                          </a:solidFill>
                        </a:rPr>
                        <a:t>Sehrawat</a:t>
                      </a:r>
                      <a:endParaRPr lang="en-GB" sz="2100" cap="none" spc="0" dirty="0">
                        <a:solidFill>
                          <a:srgbClr val="000000"/>
                        </a:solidFill>
                      </a:endParaRPr>
                    </a:p>
                  </a:txBody>
                  <a:tcPr marL="80944" marR="161888" marT="80944" marB="80944"/>
                </a:tc>
                <a:tc>
                  <a:txBody>
                    <a:bodyPr/>
                    <a:lstStyle/>
                    <a:p>
                      <a:pPr algn="ctr"/>
                      <a:r>
                        <a:rPr lang="en-GB" sz="2100" cap="none" spc="0" dirty="0">
                          <a:solidFill>
                            <a:srgbClr val="000000"/>
                          </a:solidFill>
                        </a:rPr>
                        <a:t>West Delhi</a:t>
                      </a:r>
                    </a:p>
                  </a:txBody>
                  <a:tcPr marL="80944" marR="161888" marT="80944" marB="80944"/>
                </a:tc>
                <a:extLst>
                  <a:ext uri="{0D108BD9-81ED-4DB2-BD59-A6C34878D82A}">
                    <a16:rowId xmlns:a16="http://schemas.microsoft.com/office/drawing/2014/main" val="428425076"/>
                  </a:ext>
                </a:extLst>
              </a:tr>
              <a:tr h="695244">
                <a:tc>
                  <a:txBody>
                    <a:bodyPr/>
                    <a:lstStyle/>
                    <a:p>
                      <a:pPr lvl="0" algn="l">
                        <a:lnSpc>
                          <a:spcPct val="100000"/>
                        </a:lnSpc>
                        <a:spcBef>
                          <a:spcPts val="0"/>
                        </a:spcBef>
                        <a:spcAft>
                          <a:spcPts val="0"/>
                        </a:spcAft>
                        <a:buNone/>
                      </a:pPr>
                      <a:r>
                        <a:rPr lang="en-GB" sz="2100" b="0" u="none" strike="noStrike" cap="none" spc="0" noProof="0" dirty="0">
                          <a:solidFill>
                            <a:schemeClr val="tx1"/>
                          </a:solidFill>
                        </a:rPr>
                        <a:t> Sol. Vimal </a:t>
                      </a:r>
                      <a:r>
                        <a:rPr lang="en-GB" sz="2100" b="0" u="none" strike="noStrike" cap="none" spc="0" noProof="0" dirty="0" err="1">
                          <a:solidFill>
                            <a:schemeClr val="tx1"/>
                          </a:solidFill>
                        </a:rPr>
                        <a:t>Tirkey</a:t>
                      </a:r>
                      <a:endParaRPr lang="en-US" sz="2100" cap="none" spc="0" dirty="0">
                        <a:solidFill>
                          <a:schemeClr val="tx1"/>
                        </a:solidFill>
                      </a:endParaRPr>
                    </a:p>
                  </a:txBody>
                  <a:tcPr marL="0" marR="161888" marT="80944" marB="80944"/>
                </a:tc>
                <a:tc>
                  <a:txBody>
                    <a:bodyPr/>
                    <a:lstStyle/>
                    <a:p>
                      <a:pPr algn="ctr"/>
                      <a:r>
                        <a:rPr lang="en-GB" sz="2100" cap="none" spc="0" dirty="0">
                          <a:solidFill>
                            <a:srgbClr val="000000"/>
                          </a:solidFill>
                        </a:rPr>
                        <a:t>Mr. Yogendra </a:t>
                      </a:r>
                      <a:r>
                        <a:rPr lang="en-GB" sz="2100" cap="none" spc="0" dirty="0" err="1">
                          <a:solidFill>
                            <a:srgbClr val="000000"/>
                          </a:solidFill>
                        </a:rPr>
                        <a:t>Chandelia</a:t>
                      </a:r>
                      <a:endParaRPr lang="en-GB" sz="2100" cap="none" spc="0" dirty="0">
                        <a:solidFill>
                          <a:srgbClr val="000000"/>
                        </a:solidFill>
                      </a:endParaRPr>
                    </a:p>
                  </a:txBody>
                  <a:tcPr marL="0" marR="161888" marT="80944" marB="80944"/>
                </a:tc>
                <a:tc>
                  <a:txBody>
                    <a:bodyPr/>
                    <a:lstStyle/>
                    <a:p>
                      <a:pPr algn="ctr"/>
                      <a:r>
                        <a:rPr lang="en-GB" sz="2100" cap="none" spc="0" dirty="0">
                          <a:solidFill>
                            <a:srgbClr val="000000"/>
                          </a:solidFill>
                        </a:rPr>
                        <a:t> North West Delhi</a:t>
                      </a:r>
                    </a:p>
                  </a:txBody>
                  <a:tcPr marL="0" marR="161888" marT="80944" marB="80944"/>
                </a:tc>
                <a:extLst>
                  <a:ext uri="{0D108BD9-81ED-4DB2-BD59-A6C34878D82A}">
                    <a16:rowId xmlns:a16="http://schemas.microsoft.com/office/drawing/2014/main" val="1144504286"/>
                  </a:ext>
                </a:extLst>
              </a:tr>
            </a:tbl>
          </a:graphicData>
        </a:graphic>
      </p:graphicFrame>
      <p:pic>
        <p:nvPicPr>
          <p:cNvPr id="28674" name="Picture 2">
            <a:extLst>
              <a:ext uri="{FF2B5EF4-FFF2-40B4-BE49-F238E27FC236}">
                <a16:creationId xmlns:a16="http://schemas.microsoft.com/office/drawing/2014/main" id="{8B272BEE-F269-4F65-B050-474B22340865}"/>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423423" y="-219583"/>
            <a:ext cx="4939991" cy="2106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43025" y="457201"/>
            <a:ext cx="9477376" cy="1490793"/>
          </a:xfrm>
          <a:prstGeom prst="rect">
            <a:avLst/>
          </a:prstGeom>
        </p:spPr>
        <p:txBody>
          <a:bodyPr vert="horz" wrap="square" lIns="0" tIns="13335" rIns="0" bIns="0" rtlCol="0">
            <a:spAutoFit/>
          </a:bodyPr>
          <a:lstStyle/>
          <a:p>
            <a:pPr marL="12700" marR="5080" algn="ctr">
              <a:lnSpc>
                <a:spcPct val="100000"/>
              </a:lnSpc>
              <a:spcBef>
                <a:spcPts val="105"/>
              </a:spcBef>
            </a:pPr>
            <a:r>
              <a:rPr sz="4800" b="0" dirty="0">
                <a:solidFill>
                  <a:schemeClr val="bg2"/>
                </a:solidFill>
                <a:highlight>
                  <a:srgbClr val="008080"/>
                </a:highlight>
                <a:latin typeface="Bahnschrift SemiBold" panose="020B0502040204020203" pitchFamily="34" charset="0"/>
                <a:cs typeface="Calibri Light"/>
              </a:rPr>
              <a:t>SMLA </a:t>
            </a:r>
            <a:r>
              <a:rPr sz="4800" b="0" spc="5" dirty="0">
                <a:solidFill>
                  <a:schemeClr val="bg2"/>
                </a:solidFill>
                <a:highlight>
                  <a:srgbClr val="008080"/>
                </a:highlight>
                <a:latin typeface="Bahnschrift SemiBold" panose="020B0502040204020203" pitchFamily="34" charset="0"/>
                <a:cs typeface="Calibri Light"/>
              </a:rPr>
              <a:t> </a:t>
            </a:r>
            <a:r>
              <a:rPr sz="4800" b="0" spc="-100" dirty="0">
                <a:solidFill>
                  <a:schemeClr val="bg2"/>
                </a:solidFill>
                <a:highlight>
                  <a:srgbClr val="008080"/>
                </a:highlight>
                <a:latin typeface="Bahnschrift SemiBold" panose="020B0502040204020203" pitchFamily="34" charset="0"/>
                <a:cs typeface="Calibri Light"/>
              </a:rPr>
              <a:t>C</a:t>
            </a:r>
            <a:r>
              <a:rPr sz="4800" b="0" spc="-5" dirty="0">
                <a:solidFill>
                  <a:schemeClr val="bg2"/>
                </a:solidFill>
                <a:highlight>
                  <a:srgbClr val="008080"/>
                </a:highlight>
                <a:latin typeface="Bahnschrift SemiBold" panose="020B0502040204020203" pitchFamily="34" charset="0"/>
                <a:cs typeface="Calibri Light"/>
              </a:rPr>
              <a:t>O</a:t>
            </a:r>
            <a:r>
              <a:rPr sz="4800" b="0" spc="10" dirty="0">
                <a:solidFill>
                  <a:schemeClr val="bg2"/>
                </a:solidFill>
                <a:highlight>
                  <a:srgbClr val="008080"/>
                </a:highlight>
                <a:latin typeface="Bahnschrift SemiBold" panose="020B0502040204020203" pitchFamily="34" charset="0"/>
                <a:cs typeface="Calibri Light"/>
              </a:rPr>
              <a:t>N</a:t>
            </a:r>
            <a:r>
              <a:rPr sz="4800" b="0" dirty="0">
                <a:solidFill>
                  <a:schemeClr val="bg2"/>
                </a:solidFill>
                <a:highlight>
                  <a:srgbClr val="008080"/>
                </a:highlight>
                <a:latin typeface="Bahnschrift SemiBold" panose="020B0502040204020203" pitchFamily="34" charset="0"/>
                <a:cs typeface="Calibri Light"/>
              </a:rPr>
              <a:t>ST</a:t>
            </a:r>
            <a:r>
              <a:rPr sz="4800" b="0" spc="25" dirty="0">
                <a:solidFill>
                  <a:schemeClr val="bg2"/>
                </a:solidFill>
                <a:highlight>
                  <a:srgbClr val="008080"/>
                </a:highlight>
                <a:latin typeface="Bahnschrift SemiBold" panose="020B0502040204020203" pitchFamily="34" charset="0"/>
                <a:cs typeface="Calibri Light"/>
              </a:rPr>
              <a:t>I</a:t>
            </a:r>
            <a:r>
              <a:rPr sz="4800" b="0" spc="-5" dirty="0">
                <a:solidFill>
                  <a:schemeClr val="bg2"/>
                </a:solidFill>
                <a:highlight>
                  <a:srgbClr val="008080"/>
                </a:highlight>
                <a:latin typeface="Bahnschrift SemiBold" panose="020B0502040204020203" pitchFamily="34" charset="0"/>
                <a:cs typeface="Calibri Light"/>
              </a:rPr>
              <a:t>T</a:t>
            </a:r>
            <a:r>
              <a:rPr sz="4800" b="0" spc="15" dirty="0">
                <a:solidFill>
                  <a:schemeClr val="bg2"/>
                </a:solidFill>
                <a:highlight>
                  <a:srgbClr val="008080"/>
                </a:highlight>
                <a:latin typeface="Bahnschrift SemiBold" panose="020B0502040204020203" pitchFamily="34" charset="0"/>
                <a:cs typeface="Calibri Light"/>
              </a:rPr>
              <a:t>U</a:t>
            </a:r>
            <a:r>
              <a:rPr sz="4800" b="0" spc="-25" dirty="0">
                <a:solidFill>
                  <a:schemeClr val="bg2"/>
                </a:solidFill>
                <a:highlight>
                  <a:srgbClr val="008080"/>
                </a:highlight>
                <a:latin typeface="Bahnschrift SemiBold" panose="020B0502040204020203" pitchFamily="34" charset="0"/>
                <a:cs typeface="Calibri Light"/>
              </a:rPr>
              <a:t>E</a:t>
            </a:r>
            <a:r>
              <a:rPr sz="4800" b="0" spc="-5" dirty="0">
                <a:solidFill>
                  <a:schemeClr val="bg2"/>
                </a:solidFill>
                <a:highlight>
                  <a:srgbClr val="008080"/>
                </a:highlight>
                <a:latin typeface="Bahnschrift SemiBold" panose="020B0502040204020203" pitchFamily="34" charset="0"/>
                <a:cs typeface="Calibri Light"/>
              </a:rPr>
              <a:t>NC</a:t>
            </a:r>
            <a:r>
              <a:rPr sz="4800" b="0" spc="10" dirty="0">
                <a:solidFill>
                  <a:schemeClr val="bg2"/>
                </a:solidFill>
                <a:highlight>
                  <a:srgbClr val="008080"/>
                </a:highlight>
                <a:latin typeface="Bahnschrift SemiBold" panose="020B0502040204020203" pitchFamily="34" charset="0"/>
                <a:cs typeface="Calibri Light"/>
              </a:rPr>
              <a:t>I</a:t>
            </a:r>
            <a:r>
              <a:rPr sz="4800" b="0" spc="-100" dirty="0">
                <a:solidFill>
                  <a:schemeClr val="bg2"/>
                </a:solidFill>
                <a:highlight>
                  <a:srgbClr val="008080"/>
                </a:highlight>
                <a:latin typeface="Bahnschrift SemiBold" panose="020B0502040204020203" pitchFamily="34" charset="0"/>
                <a:cs typeface="Calibri Light"/>
              </a:rPr>
              <a:t>E</a:t>
            </a:r>
            <a:r>
              <a:rPr sz="4800" b="0" dirty="0">
                <a:solidFill>
                  <a:schemeClr val="bg2"/>
                </a:solidFill>
                <a:highlight>
                  <a:srgbClr val="008080"/>
                </a:highlight>
                <a:latin typeface="Bahnschrift SemiBold" panose="020B0502040204020203" pitchFamily="34" charset="0"/>
                <a:cs typeface="Calibri Light"/>
              </a:rPr>
              <a:t>S  </a:t>
            </a:r>
            <a:r>
              <a:rPr sz="4800" b="0" spc="-5" dirty="0">
                <a:solidFill>
                  <a:schemeClr val="bg2"/>
                </a:solidFill>
                <a:highlight>
                  <a:srgbClr val="008080"/>
                </a:highlight>
                <a:latin typeface="Bahnschrift SemiBold" panose="020B0502040204020203" pitchFamily="34" charset="0"/>
                <a:cs typeface="Calibri Light"/>
              </a:rPr>
              <a:t>AND </a:t>
            </a:r>
            <a:r>
              <a:rPr sz="4800" b="0" dirty="0">
                <a:solidFill>
                  <a:schemeClr val="bg2"/>
                </a:solidFill>
                <a:highlight>
                  <a:srgbClr val="008080"/>
                </a:highlight>
                <a:latin typeface="Bahnschrift SemiBold" panose="020B0502040204020203" pitchFamily="34" charset="0"/>
                <a:cs typeface="Calibri Light"/>
              </a:rPr>
              <a:t> </a:t>
            </a:r>
            <a:r>
              <a:rPr sz="4800" b="0" spc="-5" dirty="0">
                <a:solidFill>
                  <a:schemeClr val="bg2"/>
                </a:solidFill>
                <a:highlight>
                  <a:srgbClr val="008080"/>
                </a:highlight>
                <a:latin typeface="Bahnschrift SemiBold" panose="020B0502040204020203" pitchFamily="34" charset="0"/>
                <a:cs typeface="Calibri Light"/>
              </a:rPr>
              <a:t>INCUMBENTS</a:t>
            </a:r>
            <a:endParaRPr sz="4800" dirty="0">
              <a:solidFill>
                <a:schemeClr val="bg2"/>
              </a:solidFill>
              <a:highlight>
                <a:srgbClr val="008080"/>
              </a:highlight>
              <a:latin typeface="Bahnschrift SemiBold" panose="020B0502040204020203" pitchFamily="34" charset="0"/>
              <a:cs typeface="Calibri Light"/>
            </a:endParaRPr>
          </a:p>
        </p:txBody>
      </p:sp>
      <p:pic>
        <p:nvPicPr>
          <p:cNvPr id="2050" name="Picture 2">
            <a:extLst>
              <a:ext uri="{FF2B5EF4-FFF2-40B4-BE49-F238E27FC236}">
                <a16:creationId xmlns:a16="http://schemas.microsoft.com/office/drawing/2014/main" id="{AD666453-EB05-4EF7-A942-8C02571F6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2057400"/>
            <a:ext cx="9477375" cy="4895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E8A79E-6E24-4596-BA4A-3BDBE67179DD}"/>
              </a:ext>
            </a:extLst>
          </p:cNvPr>
          <p:cNvPicPr>
            <a:picLocks noChangeAspect="1"/>
          </p:cNvPicPr>
          <p:nvPr/>
        </p:nvPicPr>
        <p:blipFill>
          <a:blip r:embed="rId2"/>
          <a:stretch>
            <a:fillRect/>
          </a:stretch>
        </p:blipFill>
        <p:spPr>
          <a:xfrm>
            <a:off x="6471410" y="133815"/>
            <a:ext cx="4211458" cy="6858000"/>
          </a:xfrm>
          <a:prstGeom prst="rect">
            <a:avLst/>
          </a:prstGeom>
        </p:spPr>
      </p:pic>
      <p:pic>
        <p:nvPicPr>
          <p:cNvPr id="10" name="Picture 9">
            <a:extLst>
              <a:ext uri="{FF2B5EF4-FFF2-40B4-BE49-F238E27FC236}">
                <a16:creationId xmlns:a16="http://schemas.microsoft.com/office/drawing/2014/main" id="{4DE44D89-4248-3FA4-FAEF-C75CB0F5418E}"/>
              </a:ext>
            </a:extLst>
          </p:cNvPr>
          <p:cNvPicPr>
            <a:picLocks noChangeAspect="1"/>
          </p:cNvPicPr>
          <p:nvPr/>
        </p:nvPicPr>
        <p:blipFill>
          <a:blip r:embed="rId3"/>
          <a:stretch>
            <a:fillRect/>
          </a:stretch>
        </p:blipFill>
        <p:spPr>
          <a:xfrm>
            <a:off x="1750741" y="133815"/>
            <a:ext cx="4558759" cy="6858000"/>
          </a:xfrm>
          <a:prstGeom prst="rect">
            <a:avLst/>
          </a:prstGeom>
        </p:spPr>
      </p:pic>
    </p:spTree>
    <p:extLst>
      <p:ext uri="{BB962C8B-B14F-4D97-AF65-F5344CB8AC3E}">
        <p14:creationId xmlns:p14="http://schemas.microsoft.com/office/powerpoint/2010/main" val="1278465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828800" y="624309"/>
            <a:ext cx="8911687" cy="690445"/>
          </a:xfrm>
          <a:prstGeom prst="rect">
            <a:avLst/>
          </a:prstGeom>
        </p:spPr>
        <p:txBody>
          <a:bodyPr vert="horz" wrap="square" lIns="0" tIns="13335" rIns="0" bIns="0" rtlCol="0">
            <a:spAutoFit/>
          </a:bodyPr>
          <a:lstStyle/>
          <a:p>
            <a:pPr marL="16510" algn="ctr">
              <a:lnSpc>
                <a:spcPct val="100000"/>
              </a:lnSpc>
              <a:spcBef>
                <a:spcPts val="105"/>
              </a:spcBef>
            </a:pPr>
            <a:r>
              <a:rPr spc="-10" dirty="0">
                <a:solidFill>
                  <a:schemeClr val="bg2"/>
                </a:solidFill>
                <a:highlight>
                  <a:srgbClr val="008080"/>
                </a:highlight>
                <a:latin typeface="Bahnschrift SemiBold" panose="020B0502040204020203" pitchFamily="34" charset="0"/>
              </a:rPr>
              <a:t>ARMY</a:t>
            </a:r>
            <a:r>
              <a:rPr spc="-65" dirty="0">
                <a:solidFill>
                  <a:schemeClr val="bg2"/>
                </a:solidFill>
                <a:highlight>
                  <a:srgbClr val="008080"/>
                </a:highlight>
                <a:latin typeface="Bahnschrift SemiBold" panose="020B0502040204020203" pitchFamily="34" charset="0"/>
              </a:rPr>
              <a:t> </a:t>
            </a:r>
            <a:r>
              <a:rPr dirty="0">
                <a:solidFill>
                  <a:schemeClr val="bg2"/>
                </a:solidFill>
                <a:highlight>
                  <a:srgbClr val="008080"/>
                </a:highlight>
                <a:latin typeface="Bahnschrift SemiBold" panose="020B0502040204020203" pitchFamily="34" charset="0"/>
              </a:rPr>
              <a:t>OF</a:t>
            </a:r>
            <a:r>
              <a:rPr spc="-20" dirty="0">
                <a:solidFill>
                  <a:schemeClr val="bg2"/>
                </a:solidFill>
                <a:highlight>
                  <a:srgbClr val="008080"/>
                </a:highlight>
                <a:latin typeface="Bahnschrift SemiBold" panose="020B0502040204020203" pitchFamily="34" charset="0"/>
              </a:rPr>
              <a:t> </a:t>
            </a:r>
            <a:r>
              <a:rPr spc="-15" dirty="0">
                <a:solidFill>
                  <a:schemeClr val="bg2"/>
                </a:solidFill>
                <a:highlight>
                  <a:srgbClr val="008080"/>
                </a:highlight>
                <a:latin typeface="Bahnschrift SemiBold" panose="020B0502040204020203" pitchFamily="34" charset="0"/>
              </a:rPr>
              <a:t>JESUS</a:t>
            </a:r>
            <a:r>
              <a:rPr spc="10" dirty="0">
                <a:solidFill>
                  <a:schemeClr val="bg2"/>
                </a:solidFill>
                <a:highlight>
                  <a:srgbClr val="008080"/>
                </a:highlight>
                <a:latin typeface="Bahnschrift SemiBold" panose="020B0502040204020203" pitchFamily="34" charset="0"/>
              </a:rPr>
              <a:t> </a:t>
            </a:r>
            <a:r>
              <a:rPr spc="-35" dirty="0">
                <a:solidFill>
                  <a:schemeClr val="bg2"/>
                </a:solidFill>
                <a:highlight>
                  <a:srgbClr val="008080"/>
                </a:highlight>
                <a:latin typeface="Bahnschrift SemiBold" panose="020B0502040204020203" pitchFamily="34" charset="0"/>
              </a:rPr>
              <a:t>OPERATIONS</a:t>
            </a:r>
          </a:p>
        </p:txBody>
      </p:sp>
      <p:pic>
        <p:nvPicPr>
          <p:cNvPr id="7170" name="Picture 2" descr="Image result for let us be faithful bible verse">
            <a:extLst>
              <a:ext uri="{FF2B5EF4-FFF2-40B4-BE49-F238E27FC236}">
                <a16:creationId xmlns:a16="http://schemas.microsoft.com/office/drawing/2014/main" id="{B515183E-7351-F529-F85D-7FB3DB9C2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244" y="1742145"/>
            <a:ext cx="7717487" cy="4873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6320" y="568959"/>
            <a:ext cx="6695440" cy="579121"/>
          </a:xfrm>
        </p:spPr>
        <p:txBody>
          <a:bodyPr>
            <a:normAutofit fontScale="25000" lnSpcReduction="20000"/>
          </a:bodyPr>
          <a:lstStyle/>
          <a:p>
            <a:pPr marL="0" indent="0" algn="ctr">
              <a:buNone/>
            </a:pPr>
            <a:endParaRPr lang="en-IN" sz="4800" dirty="0"/>
          </a:p>
          <a:p>
            <a:pPr marL="0" indent="0" algn="ctr">
              <a:buNone/>
            </a:pPr>
            <a:r>
              <a:rPr lang="en-IN" sz="19200" dirty="0">
                <a:ln w="0"/>
                <a:solidFill>
                  <a:schemeClr val="bg2"/>
                </a:solidFill>
                <a:effectLst>
                  <a:outerShdw blurRad="38100" dist="25400" dir="5400000" algn="ctr" rotWithShape="0">
                    <a:srgbClr val="6E747A">
                      <a:alpha val="43000"/>
                    </a:srgbClr>
                  </a:outerShdw>
                </a:effectLst>
                <a:highlight>
                  <a:srgbClr val="008080"/>
                </a:highlight>
              </a:rPr>
              <a:t>TROOP CHURCHES</a:t>
            </a:r>
          </a:p>
        </p:txBody>
      </p:sp>
      <p:pic>
        <p:nvPicPr>
          <p:cNvPr id="4" name="Picture 3">
            <a:extLst>
              <a:ext uri="{FF2B5EF4-FFF2-40B4-BE49-F238E27FC236}">
                <a16:creationId xmlns:a16="http://schemas.microsoft.com/office/drawing/2014/main" id="{30BF6EB8-D1F2-409A-BF10-AD4D51078AD8}"/>
              </a:ext>
            </a:extLst>
          </p:cNvPr>
          <p:cNvPicPr>
            <a:picLocks noChangeAspect="1"/>
          </p:cNvPicPr>
          <p:nvPr/>
        </p:nvPicPr>
        <p:blipFill>
          <a:blip r:embed="rId2"/>
          <a:stretch>
            <a:fillRect/>
          </a:stretch>
        </p:blipFill>
        <p:spPr>
          <a:xfrm>
            <a:off x="2814221" y="2654423"/>
            <a:ext cx="6258758" cy="3045041"/>
          </a:xfrm>
          <a:prstGeom prst="rect">
            <a:avLst/>
          </a:prstGeom>
          <a:ln w="228600" cap="sq" cmpd="thickThin">
            <a:solidFill>
              <a:schemeClr val="accent1">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67730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A2DD5-3106-6DEA-B201-D517D6063A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688086-E0D3-EB00-F5AB-F78E9065C4F7}"/>
              </a:ext>
            </a:extLst>
          </p:cNvPr>
          <p:cNvSpPr>
            <a:spLocks noGrp="1"/>
          </p:cNvSpPr>
          <p:nvPr>
            <p:ph idx="1"/>
          </p:nvPr>
        </p:nvSpPr>
        <p:spPr>
          <a:xfrm>
            <a:off x="490654" y="133815"/>
            <a:ext cx="11559371" cy="6724185"/>
          </a:xfrm>
        </p:spPr>
        <p:txBody>
          <a:bodyPr>
            <a:normAutofit/>
          </a:bodyPr>
          <a:lstStyle/>
          <a:p>
            <a:pPr marL="0" indent="0" algn="ctr">
              <a:buNone/>
            </a:pPr>
            <a:r>
              <a:rPr lang="en-US" sz="4800" b="1" dirty="0">
                <a:solidFill>
                  <a:schemeClr val="bg2"/>
                </a:solidFill>
                <a:highlight>
                  <a:srgbClr val="008080"/>
                </a:highlight>
                <a:latin typeface="Bahnschrift SemiBold Condensed" panose="020B0502040204020203" pitchFamily="34" charset="0"/>
              </a:rPr>
              <a:t>MATTHEW TROOP CHURCH </a:t>
            </a:r>
          </a:p>
          <a:p>
            <a:pPr marL="0" indent="0" algn="ctr">
              <a:buNone/>
            </a:pPr>
            <a:r>
              <a:rPr lang="en-US" sz="4000" dirty="0">
                <a:solidFill>
                  <a:schemeClr val="accent2">
                    <a:lumMod val="75000"/>
                  </a:schemeClr>
                </a:solidFill>
                <a:latin typeface="Bahnschrift SemiBold Condensed" panose="020B0502040204020203" pitchFamily="34" charset="0"/>
              </a:rPr>
              <a:t>Co-</a:t>
            </a:r>
            <a:r>
              <a:rPr lang="en-US" sz="4000" dirty="0" err="1">
                <a:solidFill>
                  <a:schemeClr val="accent2">
                    <a:lumMod val="75000"/>
                  </a:schemeClr>
                </a:solidFill>
                <a:latin typeface="Bahnschrift SemiBold Condensed" panose="020B0502040204020203" pitchFamily="34" charset="0"/>
              </a:rPr>
              <a:t>ordinator</a:t>
            </a:r>
            <a:r>
              <a:rPr lang="en-US" sz="4000" dirty="0">
                <a:solidFill>
                  <a:schemeClr val="accent2">
                    <a:lumMod val="75000"/>
                  </a:schemeClr>
                </a:solidFill>
                <a:latin typeface="Bahnschrift SemiBold Condensed" panose="020B0502040204020203" pitchFamily="34" charset="0"/>
              </a:rPr>
              <a:t>- Sol. Amarjeet </a:t>
            </a:r>
          </a:p>
          <a:p>
            <a:pPr marL="0" indent="0" algn="ctr">
              <a:buNone/>
            </a:pPr>
            <a:endParaRPr lang="en-US" sz="4000" dirty="0">
              <a:solidFill>
                <a:schemeClr val="accent2">
                  <a:lumMod val="75000"/>
                </a:schemeClr>
              </a:solidFill>
              <a:latin typeface="Bahnschrift SemiBold Condensed" panose="020B0502040204020203" pitchFamily="34" charset="0"/>
            </a:endParaRPr>
          </a:p>
          <a:p>
            <a:pPr marL="0" indent="0" algn="ctr">
              <a:buNone/>
            </a:pPr>
            <a:r>
              <a:rPr lang="en-US" sz="4000" dirty="0">
                <a:solidFill>
                  <a:schemeClr val="accent2">
                    <a:lumMod val="75000"/>
                  </a:schemeClr>
                </a:solidFill>
                <a:latin typeface="Bahnschrift SemiBold Condensed" panose="020B0502040204020203" pitchFamily="34" charset="0"/>
              </a:rPr>
              <a:t>No. of Members: 12 +</a:t>
            </a:r>
          </a:p>
          <a:p>
            <a:pPr marL="0" indent="0" algn="ctr">
              <a:buNone/>
            </a:pPr>
            <a:endParaRPr lang="en-US" sz="4000" dirty="0">
              <a:solidFill>
                <a:schemeClr val="accent2">
                  <a:lumMod val="75000"/>
                </a:schemeClr>
              </a:solidFill>
              <a:latin typeface="Bahnschrift SemiBold Condensed" panose="020B0502040204020203" pitchFamily="34" charset="0"/>
            </a:endParaRPr>
          </a:p>
          <a:p>
            <a:pPr marL="0" indent="0" algn="ctr">
              <a:buNone/>
            </a:pPr>
            <a:r>
              <a:rPr lang="en-US" sz="4000" dirty="0">
                <a:solidFill>
                  <a:schemeClr val="accent2">
                    <a:lumMod val="75000"/>
                  </a:schemeClr>
                </a:solidFill>
                <a:latin typeface="Bahnschrift SemiBold Condensed" panose="020B0502040204020203" pitchFamily="34" charset="0"/>
              </a:rPr>
              <a:t>Date: 27 Oct</a:t>
            </a:r>
            <a:r>
              <a:rPr lang="en-US" sz="4000" baseline="30000" dirty="0">
                <a:solidFill>
                  <a:schemeClr val="accent2">
                    <a:lumMod val="75000"/>
                  </a:schemeClr>
                </a:solidFill>
                <a:latin typeface="Bahnschrift SemiBold Condensed" panose="020B0502040204020203" pitchFamily="34" charset="0"/>
              </a:rPr>
              <a:t> </a:t>
            </a:r>
            <a:r>
              <a:rPr lang="en-US" sz="4000" dirty="0">
                <a:solidFill>
                  <a:schemeClr val="accent2">
                    <a:lumMod val="75000"/>
                  </a:schemeClr>
                </a:solidFill>
                <a:latin typeface="Bahnschrift SemiBold Condensed" panose="020B0502040204020203" pitchFamily="34" charset="0"/>
              </a:rPr>
              <a:t>, 2024- 23 Dec, 2024 (5:30 am to 7:00 am every Sunday)</a:t>
            </a:r>
          </a:p>
          <a:p>
            <a:pPr marL="0" indent="0">
              <a:buNone/>
            </a:pPr>
            <a:endParaRPr lang="en-US" sz="3600" dirty="0">
              <a:solidFill>
                <a:schemeClr val="accent2">
                  <a:lumMod val="75000"/>
                </a:schemeClr>
              </a:solidFill>
              <a:latin typeface="Bahnschrift SemiBold Condensed" panose="020B0502040204020203" pitchFamily="34" charset="0"/>
            </a:endParaRPr>
          </a:p>
        </p:txBody>
      </p:sp>
    </p:spTree>
    <p:extLst>
      <p:ext uri="{BB962C8B-B14F-4D97-AF65-F5344CB8AC3E}">
        <p14:creationId xmlns:p14="http://schemas.microsoft.com/office/powerpoint/2010/main" val="368431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noFill/>
          <a:ln>
            <a:noFill/>
          </a:ln>
        </p:spPr>
        <p:style>
          <a:lnRef idx="0">
            <a:scrgbClr r="0" g="0" b="0"/>
          </a:lnRef>
          <a:fillRef idx="0">
            <a:scrgbClr r="0" g="0" b="0"/>
          </a:fillRef>
          <a:effectRef idx="0">
            <a:scrgbClr r="0" g="0" b="0"/>
          </a:effectRef>
          <a:fontRef idx="minor">
            <a:schemeClr val="accent2"/>
          </a:fontRef>
        </p:style>
        <p:txBody>
          <a:bodyPr wrap="square" lIns="0" tIns="0" rIns="0" bIns="0" rtlCol="0"/>
          <a:lstStyle/>
          <a:p>
            <a:endParaRPr dirty="0"/>
          </a:p>
        </p:txBody>
      </p:sp>
      <p:grpSp>
        <p:nvGrpSpPr>
          <p:cNvPr id="3" name="object 3"/>
          <p:cNvGrpSpPr/>
          <p:nvPr/>
        </p:nvGrpSpPr>
        <p:grpSpPr>
          <a:xfrm>
            <a:off x="476250" y="476250"/>
            <a:ext cx="11239500" cy="5905500"/>
            <a:chOff x="476250" y="476250"/>
            <a:chExt cx="11239500" cy="5905500"/>
          </a:xfrm>
          <a:scene3d>
            <a:camera prst="perspectiveFront" fov="5100000">
              <a:rot lat="0" lon="1200001" rev="0"/>
            </a:camera>
            <a:lightRig rig="flood" dir="t">
              <a:rot lat="0" lon="0" rev="13800000"/>
            </a:lightRig>
          </a:scene3d>
        </p:grpSpPr>
        <p:sp>
          <p:nvSpPr>
            <p:cNvPr id="4" name="object 4"/>
            <p:cNvSpPr/>
            <p:nvPr/>
          </p:nvSpPr>
          <p:spPr>
            <a:xfrm>
              <a:off x="476250" y="476250"/>
              <a:ext cx="11239500" cy="5905500"/>
            </a:xfrm>
            <a:custGeom>
              <a:avLst/>
              <a:gdLst/>
              <a:ahLst/>
              <a:cxnLst/>
              <a:rect l="l" t="t" r="r" b="b"/>
              <a:pathLst>
                <a:path w="11239500" h="5905500">
                  <a:moveTo>
                    <a:pt x="11239500" y="0"/>
                  </a:moveTo>
                  <a:lnTo>
                    <a:pt x="0" y="0"/>
                  </a:lnTo>
                  <a:lnTo>
                    <a:pt x="0" y="5905500"/>
                  </a:lnTo>
                  <a:lnTo>
                    <a:pt x="11239500" y="5905500"/>
                  </a:lnTo>
                  <a:lnTo>
                    <a:pt x="11239500" y="0"/>
                  </a:lnTo>
                  <a:close/>
                </a:path>
              </a:pathLst>
            </a:custGeom>
            <a:solidFill>
              <a:srgbClr val="FFFFFF">
                <a:alpha val="19999"/>
              </a:srgbClr>
            </a:solidFill>
            <a:ln>
              <a:noFill/>
            </a:ln>
            <a:effectLst>
              <a:outerShdw blurRad="184150" dist="241300" dir="11520000" sx="110000" sy="110000" algn="ctr">
                <a:srgbClr val="000000">
                  <a:alpha val="18000"/>
                </a:srgbClr>
              </a:outerShdw>
            </a:effectLst>
            <a:sp3d extrusionH="107950" prstMaterial="plastic">
              <a:bevelT w="82550" h="63500" prst="divot"/>
              <a:bevelB/>
            </a:sp3d>
          </p:spPr>
          <p:txBody>
            <a:bodyPr wrap="square" lIns="0" tIns="0" rIns="0" bIns="0" rtlCol="0"/>
            <a:lstStyle/>
            <a:p>
              <a:endParaRPr dirty="0"/>
            </a:p>
          </p:txBody>
        </p:sp>
        <p:pic>
          <p:nvPicPr>
            <p:cNvPr id="5" name="object 5"/>
            <p:cNvPicPr/>
            <p:nvPr/>
          </p:nvPicPr>
          <p:blipFill>
            <a:blip r:embed="rId2" cstate="print"/>
            <a:stretch>
              <a:fillRect/>
            </a:stretch>
          </p:blipFill>
          <p:spPr>
            <a:xfrm>
              <a:off x="638175" y="628586"/>
              <a:ext cx="10920476" cy="5596001"/>
            </a:xfrm>
            <a:prstGeom prst="rect">
              <a:avLst/>
            </a:prstGeom>
            <a:ln>
              <a:noFill/>
            </a:ln>
            <a:effectLst>
              <a:outerShdw blurRad="184150" dist="241300" dir="11520000" sx="110000" sy="110000" algn="ctr">
                <a:srgbClr val="000000">
                  <a:alpha val="18000"/>
                </a:srgbClr>
              </a:outerShdw>
            </a:effectLst>
            <a:sp3d extrusionH="107950" prstMaterial="plastic">
              <a:bevelT w="82550" h="63500" prst="divot"/>
              <a:bevelB/>
            </a:sp3d>
          </p:spPr>
        </p:pic>
        <p:pic>
          <p:nvPicPr>
            <p:cNvPr id="6" name="object 6"/>
            <p:cNvPicPr/>
            <p:nvPr/>
          </p:nvPicPr>
          <p:blipFill>
            <a:blip r:embed="rId3" cstate="print"/>
            <a:stretch>
              <a:fillRect/>
            </a:stretch>
          </p:blipFill>
          <p:spPr>
            <a:xfrm>
              <a:off x="3695700" y="962025"/>
              <a:ext cx="4800600" cy="4933950"/>
            </a:xfrm>
            <a:prstGeom prst="rect">
              <a:avLst/>
            </a:prstGeom>
            <a:ln>
              <a:noFill/>
            </a:ln>
            <a:effectLst>
              <a:outerShdw blurRad="184150" dist="241300" dir="11520000" sx="110000" sy="110000" algn="ctr">
                <a:srgbClr val="000000">
                  <a:alpha val="18000"/>
                </a:srgbClr>
              </a:outerShdw>
            </a:effectLst>
            <a:sp3d extrusionH="107950" prstMaterial="plastic">
              <a:bevelT w="82550" h="63500" prst="divot"/>
              <a:bevelB/>
            </a:sp3d>
          </p:spPr>
        </p:pic>
      </p:grpSp>
      <p:pic>
        <p:nvPicPr>
          <p:cNvPr id="10" name="Picture 9">
            <a:extLst>
              <a:ext uri="{FF2B5EF4-FFF2-40B4-BE49-F238E27FC236}">
                <a16:creationId xmlns:a16="http://schemas.microsoft.com/office/drawing/2014/main" id="{85F88642-292E-4A2C-BC30-DB05892CA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25" y="4210050"/>
            <a:ext cx="3000375" cy="1685925"/>
          </a:xfrm>
          <a:prstGeom prst="rect">
            <a:avLst/>
          </a:prstGeom>
        </p:spPr>
      </p:pic>
      <p:sp>
        <p:nvSpPr>
          <p:cNvPr id="11" name="TextBox 10">
            <a:extLst>
              <a:ext uri="{FF2B5EF4-FFF2-40B4-BE49-F238E27FC236}">
                <a16:creationId xmlns:a16="http://schemas.microsoft.com/office/drawing/2014/main" id="{4DE60B9C-0A77-4A62-8D79-EAF12E316EC8}"/>
              </a:ext>
            </a:extLst>
          </p:cNvPr>
          <p:cNvSpPr txBox="1"/>
          <p:nvPr/>
        </p:nvSpPr>
        <p:spPr>
          <a:xfrm>
            <a:off x="914400" y="2209800"/>
            <a:ext cx="2781300" cy="1384995"/>
          </a:xfrm>
          <a:prstGeom prst="rect">
            <a:avLst/>
          </a:prstGeom>
          <a:noFill/>
        </p:spPr>
        <p:txBody>
          <a:bodyPr wrap="square" rtlCol="0">
            <a:spAutoFit/>
          </a:bodyPr>
          <a:lstStyle/>
          <a:p>
            <a:r>
              <a:rPr lang="en-IN" sz="2400" dirty="0">
                <a:solidFill>
                  <a:srgbClr val="FF6600"/>
                </a:solidFill>
                <a:latin typeface="Tahoma" panose="020B0604030504040204" pitchFamily="34" charset="0"/>
                <a:ea typeface="Tahoma" panose="020B0604030504040204" pitchFamily="34" charset="0"/>
                <a:cs typeface="Tahoma" panose="020B0604030504040204" pitchFamily="34" charset="0"/>
              </a:rPr>
              <a:t>Be fruitful,</a:t>
            </a:r>
            <a:r>
              <a:rPr lang="en-IN" sz="2400" dirty="0">
                <a:latin typeface="Tahoma" panose="020B0604030504040204" pitchFamily="34" charset="0"/>
                <a:ea typeface="Tahoma" panose="020B0604030504040204" pitchFamily="34" charset="0"/>
                <a:cs typeface="Tahoma" panose="020B0604030504040204" pitchFamily="34" charset="0"/>
              </a:rPr>
              <a:t> </a:t>
            </a:r>
            <a:r>
              <a:rPr lang="en-IN" sz="24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multiply and fill</a:t>
            </a:r>
            <a:r>
              <a:rPr lang="en-IN" sz="2400" dirty="0">
                <a:latin typeface="Tahoma" panose="020B0604030504040204" pitchFamily="34" charset="0"/>
                <a:ea typeface="Tahoma" panose="020B0604030504040204" pitchFamily="34" charset="0"/>
                <a:cs typeface="Tahoma" panose="020B0604030504040204" pitchFamily="34" charset="0"/>
              </a:rPr>
              <a:t> </a:t>
            </a:r>
            <a:r>
              <a:rPr lang="en-IN" sz="2400" dirty="0">
                <a:solidFill>
                  <a:srgbClr val="00B050"/>
                </a:solidFill>
                <a:latin typeface="Tahoma" panose="020B0604030504040204" pitchFamily="34" charset="0"/>
                <a:ea typeface="Tahoma" panose="020B0604030504040204" pitchFamily="34" charset="0"/>
                <a:cs typeface="Tahoma" panose="020B0604030504040204" pitchFamily="34" charset="0"/>
              </a:rPr>
              <a:t>the Earth</a:t>
            </a:r>
          </a:p>
          <a:p>
            <a:pPr algn="r"/>
            <a:endParaRPr lang="en-IN" dirty="0">
              <a:solidFill>
                <a:srgbClr val="002060"/>
              </a:solidFill>
              <a:latin typeface="Aharoni" panose="02010803020104030203" pitchFamily="2" charset="-79"/>
              <a:cs typeface="Aharoni" panose="02010803020104030203" pitchFamily="2" charset="-79"/>
            </a:endParaRPr>
          </a:p>
          <a:p>
            <a:pPr algn="r"/>
            <a:r>
              <a:rPr lang="en-IN" dirty="0">
                <a:solidFill>
                  <a:srgbClr val="002060"/>
                </a:solidFill>
                <a:latin typeface="Aharoni" panose="02010803020104030203" pitchFamily="2" charset="-79"/>
                <a:cs typeface="Aharoni" panose="02010803020104030203" pitchFamily="2" charset="-79"/>
              </a:rPr>
              <a:t>Genesis 1:28</a:t>
            </a:r>
          </a:p>
        </p:txBody>
      </p:sp>
      <p:pic>
        <p:nvPicPr>
          <p:cNvPr id="39938" name="Picture 2">
            <a:extLst>
              <a:ext uri="{FF2B5EF4-FFF2-40B4-BE49-F238E27FC236}">
                <a16:creationId xmlns:a16="http://schemas.microsoft.com/office/drawing/2014/main" id="{93B2D578-6043-4FE7-8DBC-31C4324949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838270">
            <a:off x="7999004" y="2469322"/>
            <a:ext cx="4039580" cy="1914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CCF44-AEED-4681-1EFF-C12B0012A4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F930B-5126-3003-215E-C84942579C65}"/>
              </a:ext>
            </a:extLst>
          </p:cNvPr>
          <p:cNvSpPr>
            <a:spLocks noGrp="1"/>
          </p:cNvSpPr>
          <p:nvPr>
            <p:ph idx="1"/>
          </p:nvPr>
        </p:nvSpPr>
        <p:spPr>
          <a:xfrm>
            <a:off x="490654" y="133815"/>
            <a:ext cx="11559371" cy="6724185"/>
          </a:xfrm>
        </p:spPr>
        <p:txBody>
          <a:bodyPr>
            <a:normAutofit/>
          </a:bodyPr>
          <a:lstStyle/>
          <a:p>
            <a:pPr marL="0" indent="0" algn="ctr">
              <a:buNone/>
            </a:pPr>
            <a:r>
              <a:rPr lang="en-US" sz="4800" b="1" dirty="0">
                <a:solidFill>
                  <a:schemeClr val="bg2"/>
                </a:solidFill>
                <a:highlight>
                  <a:srgbClr val="008080"/>
                </a:highlight>
                <a:latin typeface="Bahnschrift SemiBold Condensed" panose="020B0502040204020203" pitchFamily="34" charset="0"/>
              </a:rPr>
              <a:t>JACOB TROOP CHURCH </a:t>
            </a:r>
          </a:p>
          <a:p>
            <a:pPr marL="0" indent="0" algn="ctr">
              <a:buNone/>
            </a:pPr>
            <a:r>
              <a:rPr lang="en-US" sz="4000" dirty="0">
                <a:solidFill>
                  <a:schemeClr val="accent2">
                    <a:lumMod val="75000"/>
                  </a:schemeClr>
                </a:solidFill>
                <a:latin typeface="Bahnschrift SemiBold Condensed" panose="020B0502040204020203" pitchFamily="34" charset="0"/>
              </a:rPr>
              <a:t>Co-</a:t>
            </a:r>
            <a:r>
              <a:rPr lang="en-US" sz="4000" dirty="0" err="1">
                <a:solidFill>
                  <a:schemeClr val="accent2">
                    <a:lumMod val="75000"/>
                  </a:schemeClr>
                </a:solidFill>
                <a:latin typeface="Bahnschrift SemiBold Condensed" panose="020B0502040204020203" pitchFamily="34" charset="0"/>
              </a:rPr>
              <a:t>ordinator</a:t>
            </a:r>
            <a:r>
              <a:rPr lang="en-US" sz="4000" dirty="0">
                <a:solidFill>
                  <a:schemeClr val="accent2">
                    <a:lumMod val="75000"/>
                  </a:schemeClr>
                </a:solidFill>
                <a:latin typeface="Bahnschrift SemiBold Condensed" panose="020B0502040204020203" pitchFamily="34" charset="0"/>
              </a:rPr>
              <a:t>- Sol. Amarjeet </a:t>
            </a:r>
          </a:p>
          <a:p>
            <a:pPr marL="0" indent="0" algn="ctr">
              <a:buNone/>
            </a:pPr>
            <a:endParaRPr lang="en-US" sz="4000" dirty="0">
              <a:solidFill>
                <a:schemeClr val="accent2">
                  <a:lumMod val="75000"/>
                </a:schemeClr>
              </a:solidFill>
              <a:latin typeface="Bahnschrift SemiBold Condensed" panose="020B0502040204020203" pitchFamily="34" charset="0"/>
            </a:endParaRPr>
          </a:p>
          <a:p>
            <a:pPr marL="0" indent="0" algn="ctr">
              <a:buNone/>
            </a:pPr>
            <a:r>
              <a:rPr lang="en-US" sz="4000" dirty="0">
                <a:solidFill>
                  <a:schemeClr val="accent2">
                    <a:lumMod val="75000"/>
                  </a:schemeClr>
                </a:solidFill>
                <a:latin typeface="Bahnschrift SemiBold Condensed" panose="020B0502040204020203" pitchFamily="34" charset="0"/>
              </a:rPr>
              <a:t>No. of Members: 10 +</a:t>
            </a:r>
          </a:p>
          <a:p>
            <a:pPr marL="0" indent="0" algn="ctr">
              <a:buNone/>
            </a:pPr>
            <a:endParaRPr lang="en-US" sz="4000" dirty="0">
              <a:solidFill>
                <a:schemeClr val="accent2">
                  <a:lumMod val="75000"/>
                </a:schemeClr>
              </a:solidFill>
              <a:latin typeface="Bahnschrift SemiBold Condensed" panose="020B0502040204020203" pitchFamily="34" charset="0"/>
            </a:endParaRPr>
          </a:p>
          <a:p>
            <a:pPr marL="0" indent="0" algn="ctr">
              <a:buNone/>
            </a:pPr>
            <a:r>
              <a:rPr lang="en-US" sz="4000" dirty="0">
                <a:solidFill>
                  <a:schemeClr val="accent2">
                    <a:lumMod val="75000"/>
                  </a:schemeClr>
                </a:solidFill>
                <a:latin typeface="Bahnschrift SemiBold Condensed" panose="020B0502040204020203" pitchFamily="34" charset="0"/>
              </a:rPr>
              <a:t>Date: 29 Dec</a:t>
            </a:r>
            <a:r>
              <a:rPr lang="en-US" sz="4000" baseline="30000" dirty="0">
                <a:solidFill>
                  <a:schemeClr val="accent2">
                    <a:lumMod val="75000"/>
                  </a:schemeClr>
                </a:solidFill>
                <a:latin typeface="Bahnschrift SemiBold Condensed" panose="020B0502040204020203" pitchFamily="34" charset="0"/>
              </a:rPr>
              <a:t> </a:t>
            </a:r>
            <a:r>
              <a:rPr lang="en-US" sz="4000" dirty="0">
                <a:solidFill>
                  <a:schemeClr val="accent2">
                    <a:lumMod val="75000"/>
                  </a:schemeClr>
                </a:solidFill>
                <a:latin typeface="Bahnschrift SemiBold Condensed" panose="020B0502040204020203" pitchFamily="34" charset="0"/>
              </a:rPr>
              <a:t>, 2024- Continuing (5:30 am to 7:00 am every Saturday)</a:t>
            </a:r>
          </a:p>
          <a:p>
            <a:pPr marL="0" indent="0">
              <a:buNone/>
            </a:pPr>
            <a:endParaRPr lang="en-US" sz="3600" dirty="0">
              <a:solidFill>
                <a:schemeClr val="accent2">
                  <a:lumMod val="75000"/>
                </a:schemeClr>
              </a:solidFill>
              <a:latin typeface="Bahnschrift SemiBold Condensed" panose="020B0502040204020203" pitchFamily="34" charset="0"/>
            </a:endParaRPr>
          </a:p>
        </p:txBody>
      </p:sp>
    </p:spTree>
    <p:extLst>
      <p:ext uri="{BB962C8B-B14F-4D97-AF65-F5344CB8AC3E}">
        <p14:creationId xmlns:p14="http://schemas.microsoft.com/office/powerpoint/2010/main" val="3092716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09947-0B22-6DE9-C7C2-78473AED1A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7C8F34-E46A-0FF0-8FB3-3DFD3875D769}"/>
              </a:ext>
            </a:extLst>
          </p:cNvPr>
          <p:cNvSpPr>
            <a:spLocks noGrp="1"/>
          </p:cNvSpPr>
          <p:nvPr>
            <p:ph idx="1"/>
          </p:nvPr>
        </p:nvSpPr>
        <p:spPr>
          <a:xfrm>
            <a:off x="490654" y="133815"/>
            <a:ext cx="11559371" cy="6724185"/>
          </a:xfrm>
        </p:spPr>
        <p:txBody>
          <a:bodyPr>
            <a:normAutofit/>
          </a:bodyPr>
          <a:lstStyle/>
          <a:p>
            <a:pPr marL="0" indent="0" algn="ctr">
              <a:buNone/>
            </a:pPr>
            <a:r>
              <a:rPr lang="en-US" sz="4800" b="1" dirty="0">
                <a:solidFill>
                  <a:schemeClr val="bg2"/>
                </a:solidFill>
                <a:highlight>
                  <a:srgbClr val="008080"/>
                </a:highlight>
                <a:latin typeface="Bahnschrift SemiBold Condensed" panose="020B0502040204020203" pitchFamily="34" charset="0"/>
              </a:rPr>
              <a:t>MARK TROOP CHURCH </a:t>
            </a:r>
          </a:p>
          <a:p>
            <a:pPr marL="0" indent="0" algn="ctr">
              <a:buNone/>
            </a:pPr>
            <a:r>
              <a:rPr lang="en-US" sz="4000" dirty="0">
                <a:solidFill>
                  <a:schemeClr val="accent2">
                    <a:lumMod val="75000"/>
                  </a:schemeClr>
                </a:solidFill>
                <a:latin typeface="Bahnschrift SemiBold Condensed" panose="020B0502040204020203" pitchFamily="34" charset="0"/>
              </a:rPr>
              <a:t>Co-</a:t>
            </a:r>
            <a:r>
              <a:rPr lang="en-US" sz="4000" dirty="0" err="1">
                <a:solidFill>
                  <a:schemeClr val="accent2">
                    <a:lumMod val="75000"/>
                  </a:schemeClr>
                </a:solidFill>
                <a:latin typeface="Bahnschrift SemiBold Condensed" panose="020B0502040204020203" pitchFamily="34" charset="0"/>
              </a:rPr>
              <a:t>ordinator</a:t>
            </a:r>
            <a:r>
              <a:rPr lang="en-US" sz="4000" dirty="0">
                <a:solidFill>
                  <a:schemeClr val="accent2">
                    <a:lumMod val="75000"/>
                  </a:schemeClr>
                </a:solidFill>
                <a:latin typeface="Bahnschrift SemiBold Condensed" panose="020B0502040204020203" pitchFamily="34" charset="0"/>
              </a:rPr>
              <a:t>- Sol. Ishika </a:t>
            </a:r>
          </a:p>
          <a:p>
            <a:pPr marL="0" indent="0" algn="ctr">
              <a:buNone/>
            </a:pPr>
            <a:endParaRPr lang="en-US" sz="4000" dirty="0">
              <a:solidFill>
                <a:schemeClr val="accent2">
                  <a:lumMod val="75000"/>
                </a:schemeClr>
              </a:solidFill>
              <a:latin typeface="Bahnschrift SemiBold Condensed" panose="020B0502040204020203" pitchFamily="34" charset="0"/>
            </a:endParaRPr>
          </a:p>
          <a:p>
            <a:pPr marL="0" indent="0" algn="ctr">
              <a:buNone/>
            </a:pPr>
            <a:r>
              <a:rPr lang="en-US" sz="4000" dirty="0">
                <a:solidFill>
                  <a:schemeClr val="accent2">
                    <a:lumMod val="75000"/>
                  </a:schemeClr>
                </a:solidFill>
                <a:latin typeface="Bahnschrift SemiBold Condensed" panose="020B0502040204020203" pitchFamily="34" charset="0"/>
              </a:rPr>
              <a:t>No. of Members: 8 +</a:t>
            </a:r>
          </a:p>
          <a:p>
            <a:pPr marL="0" indent="0" algn="ctr">
              <a:buNone/>
            </a:pPr>
            <a:endParaRPr lang="en-US" sz="4000" dirty="0">
              <a:solidFill>
                <a:schemeClr val="accent2">
                  <a:lumMod val="75000"/>
                </a:schemeClr>
              </a:solidFill>
              <a:latin typeface="Bahnschrift SemiBold Condensed" panose="020B0502040204020203" pitchFamily="34" charset="0"/>
            </a:endParaRPr>
          </a:p>
          <a:p>
            <a:pPr marL="0" indent="0" algn="ctr">
              <a:buNone/>
            </a:pPr>
            <a:r>
              <a:rPr lang="en-US" sz="4000" dirty="0">
                <a:solidFill>
                  <a:schemeClr val="accent2">
                    <a:lumMod val="75000"/>
                  </a:schemeClr>
                </a:solidFill>
                <a:latin typeface="Bahnschrift SemiBold Condensed" panose="020B0502040204020203" pitchFamily="34" charset="0"/>
              </a:rPr>
              <a:t>Date: 18 Nov</a:t>
            </a:r>
            <a:r>
              <a:rPr lang="en-US" sz="4000" baseline="30000" dirty="0">
                <a:solidFill>
                  <a:schemeClr val="accent2">
                    <a:lumMod val="75000"/>
                  </a:schemeClr>
                </a:solidFill>
                <a:latin typeface="Bahnschrift SemiBold Condensed" panose="020B0502040204020203" pitchFamily="34" charset="0"/>
              </a:rPr>
              <a:t> </a:t>
            </a:r>
            <a:r>
              <a:rPr lang="en-US" sz="4000" dirty="0">
                <a:solidFill>
                  <a:schemeClr val="accent2">
                    <a:lumMod val="75000"/>
                  </a:schemeClr>
                </a:solidFill>
                <a:latin typeface="Bahnschrift SemiBold Condensed" panose="020B0502040204020203" pitchFamily="34" charset="0"/>
              </a:rPr>
              <a:t>, 2024- Continuing(7:00 pm to 9 pm every Monday)</a:t>
            </a:r>
          </a:p>
          <a:p>
            <a:pPr marL="0" indent="0">
              <a:buNone/>
            </a:pPr>
            <a:endParaRPr lang="en-US" sz="3600" dirty="0">
              <a:solidFill>
                <a:schemeClr val="accent2">
                  <a:lumMod val="75000"/>
                </a:schemeClr>
              </a:solidFill>
              <a:latin typeface="Bahnschrift SemiBold Condensed" panose="020B0502040204020203" pitchFamily="34" charset="0"/>
            </a:endParaRPr>
          </a:p>
        </p:txBody>
      </p:sp>
    </p:spTree>
    <p:extLst>
      <p:ext uri="{BB962C8B-B14F-4D97-AF65-F5344CB8AC3E}">
        <p14:creationId xmlns:p14="http://schemas.microsoft.com/office/powerpoint/2010/main" val="2764814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8582A-B1DF-1E53-1AFC-2C1734B150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19D5F-18A5-4B5C-9F39-C1246E214F5C}"/>
              </a:ext>
            </a:extLst>
          </p:cNvPr>
          <p:cNvSpPr>
            <a:spLocks noGrp="1"/>
          </p:cNvSpPr>
          <p:nvPr>
            <p:ph idx="1"/>
          </p:nvPr>
        </p:nvSpPr>
        <p:spPr>
          <a:xfrm>
            <a:off x="490654" y="133815"/>
            <a:ext cx="11559371" cy="6724185"/>
          </a:xfrm>
        </p:spPr>
        <p:txBody>
          <a:bodyPr>
            <a:normAutofit/>
          </a:bodyPr>
          <a:lstStyle/>
          <a:p>
            <a:pPr marL="0" indent="0" algn="ctr">
              <a:buNone/>
            </a:pPr>
            <a:r>
              <a:rPr lang="en-US" sz="4800" b="1" dirty="0">
                <a:solidFill>
                  <a:schemeClr val="bg2"/>
                </a:solidFill>
                <a:highlight>
                  <a:srgbClr val="008080"/>
                </a:highlight>
                <a:latin typeface="Bahnschrift SemiBold Condensed" panose="020B0502040204020203" pitchFamily="34" charset="0"/>
              </a:rPr>
              <a:t>BETHEL TROOP CHURCH </a:t>
            </a:r>
          </a:p>
          <a:p>
            <a:pPr marL="0" indent="0" algn="ctr">
              <a:buNone/>
            </a:pPr>
            <a:r>
              <a:rPr lang="en-US" sz="4000" dirty="0">
                <a:solidFill>
                  <a:schemeClr val="accent2">
                    <a:lumMod val="75000"/>
                  </a:schemeClr>
                </a:solidFill>
                <a:latin typeface="Bahnschrift SemiBold Condensed" panose="020B0502040204020203" pitchFamily="34" charset="0"/>
              </a:rPr>
              <a:t>Co-</a:t>
            </a:r>
            <a:r>
              <a:rPr lang="en-US" sz="4000" dirty="0" err="1">
                <a:solidFill>
                  <a:schemeClr val="accent2">
                    <a:lumMod val="75000"/>
                  </a:schemeClr>
                </a:solidFill>
                <a:latin typeface="Bahnschrift SemiBold Condensed" panose="020B0502040204020203" pitchFamily="34" charset="0"/>
              </a:rPr>
              <a:t>ordinator</a:t>
            </a:r>
            <a:r>
              <a:rPr lang="en-US" sz="4000" dirty="0">
                <a:solidFill>
                  <a:schemeClr val="accent2">
                    <a:lumMod val="75000"/>
                  </a:schemeClr>
                </a:solidFill>
                <a:latin typeface="Bahnschrift SemiBold Condensed" panose="020B0502040204020203" pitchFamily="34" charset="0"/>
              </a:rPr>
              <a:t>- Sol. Neha</a:t>
            </a:r>
          </a:p>
          <a:p>
            <a:pPr marL="0" indent="0" algn="ctr">
              <a:buNone/>
            </a:pPr>
            <a:endParaRPr lang="en-US" sz="4000" dirty="0">
              <a:solidFill>
                <a:schemeClr val="accent2">
                  <a:lumMod val="75000"/>
                </a:schemeClr>
              </a:solidFill>
              <a:latin typeface="Bahnschrift SemiBold Condensed" panose="020B0502040204020203" pitchFamily="34" charset="0"/>
            </a:endParaRPr>
          </a:p>
          <a:p>
            <a:pPr marL="0" indent="0" algn="ctr">
              <a:buNone/>
            </a:pPr>
            <a:r>
              <a:rPr lang="en-US" sz="4000" dirty="0">
                <a:solidFill>
                  <a:schemeClr val="accent2">
                    <a:lumMod val="75000"/>
                  </a:schemeClr>
                </a:solidFill>
                <a:latin typeface="Bahnschrift SemiBold Condensed" panose="020B0502040204020203" pitchFamily="34" charset="0"/>
              </a:rPr>
              <a:t>No. of Members: 10</a:t>
            </a:r>
          </a:p>
          <a:p>
            <a:pPr marL="0" indent="0" algn="ctr">
              <a:buNone/>
            </a:pPr>
            <a:endParaRPr lang="en-US" sz="4000" dirty="0">
              <a:solidFill>
                <a:schemeClr val="accent2">
                  <a:lumMod val="75000"/>
                </a:schemeClr>
              </a:solidFill>
              <a:latin typeface="Bahnschrift SemiBold Condensed" panose="020B0502040204020203" pitchFamily="34" charset="0"/>
            </a:endParaRPr>
          </a:p>
          <a:p>
            <a:pPr marL="0" indent="0" algn="ctr">
              <a:buNone/>
            </a:pPr>
            <a:r>
              <a:rPr lang="en-US" sz="4000" dirty="0">
                <a:solidFill>
                  <a:schemeClr val="accent2">
                    <a:lumMod val="75000"/>
                  </a:schemeClr>
                </a:solidFill>
                <a:latin typeface="Bahnschrift SemiBold Condensed" panose="020B0502040204020203" pitchFamily="34" charset="0"/>
              </a:rPr>
              <a:t>Date: 17 Nov</a:t>
            </a:r>
            <a:r>
              <a:rPr lang="en-US" sz="4000" baseline="30000" dirty="0">
                <a:solidFill>
                  <a:schemeClr val="accent2">
                    <a:lumMod val="75000"/>
                  </a:schemeClr>
                </a:solidFill>
                <a:latin typeface="Bahnschrift SemiBold Condensed" panose="020B0502040204020203" pitchFamily="34" charset="0"/>
              </a:rPr>
              <a:t> </a:t>
            </a:r>
            <a:r>
              <a:rPr lang="en-US" sz="4000" dirty="0">
                <a:solidFill>
                  <a:schemeClr val="accent2">
                    <a:lumMod val="75000"/>
                  </a:schemeClr>
                </a:solidFill>
                <a:latin typeface="Bahnschrift SemiBold Condensed" panose="020B0502040204020203" pitchFamily="34" charset="0"/>
              </a:rPr>
              <a:t>, 2024- Continuing (7:00 pm to 9 pm every Sunday)</a:t>
            </a:r>
          </a:p>
          <a:p>
            <a:pPr marL="0" indent="0">
              <a:buNone/>
            </a:pPr>
            <a:endParaRPr lang="en-US" sz="3600" dirty="0">
              <a:solidFill>
                <a:schemeClr val="accent2">
                  <a:lumMod val="75000"/>
                </a:schemeClr>
              </a:solidFill>
              <a:latin typeface="Bahnschrift SemiBold Condensed" panose="020B0502040204020203" pitchFamily="34" charset="0"/>
            </a:endParaRPr>
          </a:p>
        </p:txBody>
      </p:sp>
    </p:spTree>
    <p:extLst>
      <p:ext uri="{BB962C8B-B14F-4D97-AF65-F5344CB8AC3E}">
        <p14:creationId xmlns:p14="http://schemas.microsoft.com/office/powerpoint/2010/main" val="1194104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457200"/>
            <a:ext cx="9330431" cy="830997"/>
          </a:xfrm>
          <a:prstGeom prst="rect">
            <a:avLst/>
          </a:prstGeom>
        </p:spPr>
        <p:txBody>
          <a:bodyPr wrap="square">
            <a:spAutoFit/>
          </a:bodyPr>
          <a:lstStyle/>
          <a:p>
            <a:pPr algn="ctr"/>
            <a:r>
              <a:rPr lang="en-IN" sz="4800" dirty="0">
                <a:ln w="0"/>
                <a:solidFill>
                  <a:schemeClr val="bg2"/>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rPr>
              <a:t>MORNING</a:t>
            </a:r>
            <a:r>
              <a:rPr lang="en-IN" sz="3200" dirty="0">
                <a:ln w="0"/>
                <a:solidFill>
                  <a:schemeClr val="bg2"/>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rPr>
              <a:t> </a:t>
            </a:r>
            <a:r>
              <a:rPr lang="en-IN" sz="4800" dirty="0">
                <a:ln w="0"/>
                <a:solidFill>
                  <a:schemeClr val="bg2"/>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rPr>
              <a:t>PRAISE AND WORSHIP</a:t>
            </a:r>
          </a:p>
        </p:txBody>
      </p:sp>
      <p:sp>
        <p:nvSpPr>
          <p:cNvPr id="3" name="TextBox 2">
            <a:extLst>
              <a:ext uri="{FF2B5EF4-FFF2-40B4-BE49-F238E27FC236}">
                <a16:creationId xmlns:a16="http://schemas.microsoft.com/office/drawing/2014/main" id="{D3E1C093-DABA-4C6D-97AD-B7A2750BF0D5}"/>
              </a:ext>
            </a:extLst>
          </p:cNvPr>
          <p:cNvSpPr txBox="1"/>
          <p:nvPr/>
        </p:nvSpPr>
        <p:spPr>
          <a:xfrm>
            <a:off x="869272" y="1600200"/>
            <a:ext cx="11322728" cy="4308872"/>
          </a:xfrm>
          <a:prstGeom prst="rect">
            <a:avLst/>
          </a:prstGeom>
          <a:noFill/>
        </p:spPr>
        <p:txBody>
          <a:bodyPr wrap="square">
            <a:spAutoFit/>
          </a:bodyPr>
          <a:lstStyle/>
          <a:p>
            <a:r>
              <a:rPr lang="en-IN" sz="3200" dirty="0">
                <a:solidFill>
                  <a:schemeClr val="accent2">
                    <a:lumMod val="75000"/>
                  </a:schemeClr>
                </a:solidFill>
                <a:latin typeface="Bahnschrift SemiBold Condensed" panose="020B0502040204020203" pitchFamily="34" charset="0"/>
              </a:rPr>
              <a:t>With the grace of God and towards fulfilment of vision of God, the Capital of India, Delhi started morning worship constituency wise.</a:t>
            </a:r>
          </a:p>
          <a:p>
            <a:endParaRPr lang="en-IN" dirty="0">
              <a:solidFill>
                <a:schemeClr val="accent2">
                  <a:lumMod val="75000"/>
                </a:schemeClr>
              </a:solidFill>
              <a:latin typeface="Bahnschrift SemiBold Condensed" panose="020B0502040204020203" pitchFamily="34" charset="0"/>
            </a:endParaRPr>
          </a:p>
          <a:p>
            <a:pPr marL="457200" indent="-457200">
              <a:buFont typeface="+mj-lt"/>
              <a:buAutoNum type="arabicPeriod"/>
            </a:pPr>
            <a:r>
              <a:rPr lang="en-IN" sz="3200" dirty="0">
                <a:solidFill>
                  <a:schemeClr val="accent2">
                    <a:lumMod val="75000"/>
                  </a:schemeClr>
                </a:solidFill>
                <a:latin typeface="Bahnschrift SemiBold Condensed" panose="020B0502040204020203" pitchFamily="34" charset="0"/>
              </a:rPr>
              <a:t>Joseph Group (4 Constituencies of Delhi and Chandigarh) led by Sol. Jasmine and Sol. </a:t>
            </a:r>
            <a:r>
              <a:rPr lang="en-IN" sz="3200" dirty="0" err="1">
                <a:solidFill>
                  <a:schemeClr val="accent2">
                    <a:lumMod val="75000"/>
                  </a:schemeClr>
                </a:solidFill>
                <a:latin typeface="Bahnschrift SemiBold Condensed" panose="020B0502040204020203" pitchFamily="34" charset="0"/>
              </a:rPr>
              <a:t>Amarjeet</a:t>
            </a:r>
            <a:endParaRPr lang="en-IN" sz="3200" dirty="0">
              <a:solidFill>
                <a:schemeClr val="accent2">
                  <a:lumMod val="75000"/>
                </a:schemeClr>
              </a:solidFill>
              <a:latin typeface="Bahnschrift SemiBold Condensed" panose="020B0502040204020203" pitchFamily="34" charset="0"/>
            </a:endParaRPr>
          </a:p>
          <a:p>
            <a:pPr marL="457200" indent="-457200">
              <a:buFont typeface="+mj-lt"/>
              <a:buAutoNum type="arabicPeriod"/>
            </a:pPr>
            <a:r>
              <a:rPr lang="en-IN" sz="3200" dirty="0">
                <a:solidFill>
                  <a:schemeClr val="accent2">
                    <a:lumMod val="75000"/>
                  </a:schemeClr>
                </a:solidFill>
                <a:latin typeface="Bahnschrift SemiBold Condensed" panose="020B0502040204020203" pitchFamily="34" charset="0"/>
              </a:rPr>
              <a:t>Hosanna Group (West Delhi Constituency) led by Sol. </a:t>
            </a:r>
            <a:r>
              <a:rPr lang="en-IN" sz="3200" dirty="0" err="1">
                <a:solidFill>
                  <a:schemeClr val="accent2">
                    <a:lumMod val="75000"/>
                  </a:schemeClr>
                </a:solidFill>
                <a:latin typeface="Bahnschrift SemiBold Condensed" panose="020B0502040204020203" pitchFamily="34" charset="0"/>
              </a:rPr>
              <a:t>Renu</a:t>
            </a:r>
            <a:r>
              <a:rPr lang="en-IN" sz="3200" dirty="0">
                <a:solidFill>
                  <a:schemeClr val="accent2">
                    <a:lumMod val="75000"/>
                  </a:schemeClr>
                </a:solidFill>
                <a:latin typeface="Bahnschrift SemiBold Condensed" panose="020B0502040204020203" pitchFamily="34" charset="0"/>
              </a:rPr>
              <a:t> Solanki</a:t>
            </a:r>
          </a:p>
          <a:p>
            <a:endParaRPr lang="en-IN" sz="3200" dirty="0">
              <a:solidFill>
                <a:schemeClr val="accent2">
                  <a:lumMod val="75000"/>
                </a:schemeClr>
              </a:solidFill>
              <a:latin typeface="Bahnschrift SemiBold Condensed" panose="020B0502040204020203" pitchFamily="34" charset="0"/>
            </a:endParaRPr>
          </a:p>
          <a:p>
            <a:r>
              <a:rPr lang="en-IN" sz="3200" dirty="0">
                <a:solidFill>
                  <a:schemeClr val="accent2">
                    <a:lumMod val="75000"/>
                  </a:schemeClr>
                </a:solidFill>
                <a:latin typeface="Bahnschrift SemiBold Condensed" panose="020B0502040204020203" pitchFamily="34" charset="0"/>
              </a:rPr>
              <a:t>MORNING WORSHIP CONTINUED MONDAY TO FRIDAY FROM 5:30 AM TO 7 AM IN THE MONTH OF DECEMBER, 2024</a:t>
            </a:r>
            <a:endParaRPr lang="en-IN" sz="2400" dirty="0">
              <a:solidFill>
                <a:schemeClr val="accent2">
                  <a:lumMod val="75000"/>
                </a:schemeClr>
              </a:solidFill>
              <a:latin typeface="Bahnschrift SemiBold Condensed" panose="020B0502040204020203" pitchFamily="34" charset="0"/>
            </a:endParaRPr>
          </a:p>
        </p:txBody>
      </p:sp>
    </p:spTree>
    <p:extLst>
      <p:ext uri="{BB962C8B-B14F-4D97-AF65-F5344CB8AC3E}">
        <p14:creationId xmlns:p14="http://schemas.microsoft.com/office/powerpoint/2010/main" val="1903056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5793" y="459859"/>
            <a:ext cx="4320413" cy="1015663"/>
          </a:xfrm>
          <a:prstGeom prst="rect">
            <a:avLst/>
          </a:prstGeom>
        </p:spPr>
        <p:txBody>
          <a:bodyPr wrap="none">
            <a:spAutoFit/>
          </a:bodyPr>
          <a:lstStyle/>
          <a:p>
            <a:pPr algn="ctr"/>
            <a:r>
              <a:rPr lang="en-IN" sz="6000" dirty="0">
                <a:ln w="0"/>
                <a:solidFill>
                  <a:schemeClr val="bg2"/>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rPr>
              <a:t>FASTING PRAYER</a:t>
            </a:r>
          </a:p>
        </p:txBody>
      </p:sp>
      <p:sp>
        <p:nvSpPr>
          <p:cNvPr id="6" name="TextBox 5">
            <a:extLst>
              <a:ext uri="{FF2B5EF4-FFF2-40B4-BE49-F238E27FC236}">
                <a16:creationId xmlns:a16="http://schemas.microsoft.com/office/drawing/2014/main" id="{141CC21C-44E7-4DD6-8450-27900629C2B8}"/>
              </a:ext>
            </a:extLst>
          </p:cNvPr>
          <p:cNvSpPr txBox="1"/>
          <p:nvPr/>
        </p:nvSpPr>
        <p:spPr>
          <a:xfrm>
            <a:off x="301841" y="4746443"/>
            <a:ext cx="8537360" cy="1754326"/>
          </a:xfrm>
          <a:prstGeom prst="rect">
            <a:avLst/>
          </a:prstGeom>
          <a:noFill/>
        </p:spPr>
        <p:txBody>
          <a:bodyPr wrap="square">
            <a:spAutoFit/>
          </a:bodyPr>
          <a:lstStyle/>
          <a:p>
            <a:r>
              <a:rPr lang="en-IN" sz="3600" dirty="0">
                <a:solidFill>
                  <a:schemeClr val="accent2">
                    <a:lumMod val="75000"/>
                  </a:schemeClr>
                </a:solidFill>
                <a:latin typeface="Bahnschrift SemiBold Condensed" panose="020B0502040204020203" pitchFamily="34" charset="0"/>
              </a:rPr>
              <a:t>FASTING PRAYER CONDUCTED WITH ALL THE 9 STATES OF NORTH REGION TOGETHER ON </a:t>
            </a:r>
            <a:r>
              <a:rPr lang="en-IN" sz="3600" u="sng" dirty="0">
                <a:solidFill>
                  <a:schemeClr val="accent2">
                    <a:lumMod val="75000"/>
                  </a:schemeClr>
                </a:solidFill>
                <a:latin typeface="Bahnschrift SemiBold Condensed" panose="020B0502040204020203" pitchFamily="34" charset="0"/>
              </a:rPr>
              <a:t>EVERY FRIDAY</a:t>
            </a:r>
            <a:r>
              <a:rPr lang="en-IN" sz="3600" dirty="0">
                <a:solidFill>
                  <a:schemeClr val="accent2">
                    <a:lumMod val="75000"/>
                  </a:schemeClr>
                </a:solidFill>
                <a:latin typeface="Bahnschrift SemiBold Condensed" panose="020B0502040204020203" pitchFamily="34" charset="0"/>
              </a:rPr>
              <a:t> OF DECEMBER, 2024 FROM 6-7 PM</a:t>
            </a:r>
          </a:p>
        </p:txBody>
      </p:sp>
      <p:pic>
        <p:nvPicPr>
          <p:cNvPr id="5" name="Picture 4">
            <a:extLst>
              <a:ext uri="{FF2B5EF4-FFF2-40B4-BE49-F238E27FC236}">
                <a16:creationId xmlns:a16="http://schemas.microsoft.com/office/drawing/2014/main" id="{132D8300-CA02-4134-B6AF-7C5162D39BEC}"/>
              </a:ext>
            </a:extLst>
          </p:cNvPr>
          <p:cNvPicPr>
            <a:picLocks noChangeAspect="1"/>
          </p:cNvPicPr>
          <p:nvPr/>
        </p:nvPicPr>
        <p:blipFill>
          <a:blip r:embed="rId2"/>
          <a:stretch>
            <a:fillRect/>
          </a:stretch>
        </p:blipFill>
        <p:spPr>
          <a:xfrm>
            <a:off x="195308" y="1287262"/>
            <a:ext cx="3167127" cy="2778034"/>
          </a:xfrm>
          <a:prstGeom prst="rect">
            <a:avLst/>
          </a:prstGeom>
          <a:ln>
            <a:noFill/>
          </a:ln>
          <a:effectLst>
            <a:softEdge rad="112500"/>
          </a:effectLst>
        </p:spPr>
      </p:pic>
      <p:pic>
        <p:nvPicPr>
          <p:cNvPr id="9" name="Picture 8">
            <a:extLst>
              <a:ext uri="{FF2B5EF4-FFF2-40B4-BE49-F238E27FC236}">
                <a16:creationId xmlns:a16="http://schemas.microsoft.com/office/drawing/2014/main" id="{2F56270B-1A8C-404F-8576-E87D4DC7BB4A}"/>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PencilGrayscale/>
                    </a14:imgEffect>
                  </a14:imgLayer>
                </a14:imgProps>
              </a:ext>
            </a:extLst>
          </a:blip>
          <a:stretch>
            <a:fillRect/>
          </a:stretch>
        </p:blipFill>
        <p:spPr>
          <a:xfrm>
            <a:off x="8810369" y="4687201"/>
            <a:ext cx="1528082" cy="2183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6055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C199-7B0E-449B-A0FA-60237D0D8F17}"/>
              </a:ext>
            </a:extLst>
          </p:cNvPr>
          <p:cNvSpPr>
            <a:spLocks noGrp="1"/>
          </p:cNvSpPr>
          <p:nvPr>
            <p:ph type="title"/>
          </p:nvPr>
        </p:nvSpPr>
        <p:spPr>
          <a:xfrm>
            <a:off x="1451579" y="562546"/>
            <a:ext cx="9603275" cy="1049235"/>
          </a:xfrm>
        </p:spPr>
        <p:txBody>
          <a:bodyPr>
            <a:noAutofit/>
          </a:bodyPr>
          <a:lstStyle/>
          <a:p>
            <a:pPr algn="ctr"/>
            <a:r>
              <a:rPr lang="en-US" sz="4000" b="1" dirty="0">
                <a:ln w="0"/>
                <a:solidFill>
                  <a:schemeClr val="bg2"/>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ea typeface="+mn-ea"/>
                <a:cs typeface="+mn-cs"/>
              </a:rPr>
              <a:t>24 HOURS ONLINE WORSHIP</a:t>
            </a:r>
            <a:br>
              <a:rPr lang="en-US" sz="4000" b="1" dirty="0">
                <a:ln w="0"/>
                <a:solidFill>
                  <a:schemeClr val="bg2"/>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ea typeface="+mn-ea"/>
                <a:cs typeface="+mn-cs"/>
              </a:rPr>
            </a:br>
            <a:r>
              <a:rPr lang="en-US" sz="4000" b="1" dirty="0">
                <a:ln w="0"/>
                <a:solidFill>
                  <a:schemeClr val="bg2"/>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ea typeface="+mn-ea"/>
                <a:cs typeface="+mn-cs"/>
              </a:rPr>
              <a:t>(EVERY SUNDAY)</a:t>
            </a:r>
            <a:endParaRPr lang="en-IN" sz="4000" b="1" dirty="0">
              <a:ln w="0"/>
              <a:solidFill>
                <a:schemeClr val="bg2"/>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ea typeface="+mn-ea"/>
              <a:cs typeface="+mn-cs"/>
            </a:endParaRPr>
          </a:p>
        </p:txBody>
      </p:sp>
      <p:sp>
        <p:nvSpPr>
          <p:cNvPr id="3" name="Content Placeholder 2">
            <a:extLst>
              <a:ext uri="{FF2B5EF4-FFF2-40B4-BE49-F238E27FC236}">
                <a16:creationId xmlns:a16="http://schemas.microsoft.com/office/drawing/2014/main" id="{92CADA69-F2B7-405B-8E92-91F10D5295A1}"/>
              </a:ext>
            </a:extLst>
          </p:cNvPr>
          <p:cNvSpPr>
            <a:spLocks noGrp="1"/>
          </p:cNvSpPr>
          <p:nvPr>
            <p:ph idx="1"/>
          </p:nvPr>
        </p:nvSpPr>
        <p:spPr>
          <a:xfrm>
            <a:off x="1280441" y="1905000"/>
            <a:ext cx="4953091" cy="3416300"/>
          </a:xfrm>
        </p:spPr>
        <p:txBody>
          <a:bodyPr>
            <a:normAutofit/>
          </a:bodyPr>
          <a:lstStyle/>
          <a:p>
            <a:pPr marL="342900" indent="-342900">
              <a:buFont typeface="Wingdings" panose="05000000000000000000" pitchFamily="2" charset="2"/>
              <a:buChar char="v"/>
            </a:pPr>
            <a:r>
              <a:rPr lang="en-US" sz="3200" dirty="0">
                <a:solidFill>
                  <a:schemeClr val="accent2">
                    <a:lumMod val="75000"/>
                  </a:schemeClr>
                </a:solidFill>
                <a:latin typeface="Bahnschrift SemiBold Condensed" panose="020B0502040204020203" pitchFamily="34" charset="0"/>
              </a:rPr>
              <a:t>Co-</a:t>
            </a:r>
            <a:r>
              <a:rPr lang="en-US" sz="3200" dirty="0" err="1">
                <a:solidFill>
                  <a:schemeClr val="accent2">
                    <a:lumMod val="75000"/>
                  </a:schemeClr>
                </a:solidFill>
                <a:latin typeface="Bahnschrift SemiBold Condensed" panose="020B0502040204020203" pitchFamily="34" charset="0"/>
              </a:rPr>
              <a:t>ordinator</a:t>
            </a:r>
            <a:r>
              <a:rPr lang="en-US" sz="3200" dirty="0">
                <a:solidFill>
                  <a:schemeClr val="accent2">
                    <a:lumMod val="75000"/>
                  </a:schemeClr>
                </a:solidFill>
                <a:latin typeface="Bahnschrift SemiBold Condensed" panose="020B0502040204020203" pitchFamily="34" charset="0"/>
              </a:rPr>
              <a:t>: Sol. Ajay Pal</a:t>
            </a:r>
          </a:p>
          <a:p>
            <a:pPr>
              <a:lnSpc>
                <a:spcPct val="100000"/>
              </a:lnSpc>
              <a:buFont typeface="Wingdings" panose="05000000000000000000" pitchFamily="2" charset="2"/>
              <a:buChar char="v"/>
            </a:pPr>
            <a:r>
              <a:rPr lang="en-US" sz="3200" dirty="0">
                <a:solidFill>
                  <a:schemeClr val="accent2">
                    <a:lumMod val="75000"/>
                  </a:schemeClr>
                </a:solidFill>
                <a:latin typeface="Bahnschrift SemiBold Condensed" panose="020B0502040204020203" pitchFamily="34" charset="0"/>
              </a:rPr>
              <a:t>Online Worship is continuing in Delhi also </a:t>
            </a:r>
            <a:r>
              <a:rPr lang="en-US" sz="3200" dirty="0" err="1">
                <a:solidFill>
                  <a:schemeClr val="accent2">
                    <a:lumMod val="75000"/>
                  </a:schemeClr>
                </a:solidFill>
                <a:latin typeface="Bahnschrift SemiBold Condensed" panose="020B0502040204020203" pitchFamily="34" charset="0"/>
              </a:rPr>
              <a:t>alongwith</a:t>
            </a:r>
            <a:r>
              <a:rPr lang="en-US" sz="3200" dirty="0">
                <a:solidFill>
                  <a:schemeClr val="accent2">
                    <a:lumMod val="75000"/>
                  </a:schemeClr>
                </a:solidFill>
                <a:latin typeface="Bahnschrift SemiBold Condensed" panose="020B0502040204020203" pitchFamily="34" charset="0"/>
              </a:rPr>
              <a:t> all the 9 States of North Zone every Sunday.</a:t>
            </a:r>
          </a:p>
          <a:p>
            <a:pPr>
              <a:lnSpc>
                <a:spcPct val="100000"/>
              </a:lnSpc>
              <a:buFont typeface="Wingdings" panose="05000000000000000000" pitchFamily="2" charset="2"/>
              <a:buChar char="v"/>
            </a:pPr>
            <a:r>
              <a:rPr lang="en-US" sz="3200" dirty="0">
                <a:solidFill>
                  <a:schemeClr val="accent2">
                    <a:lumMod val="75000"/>
                  </a:schemeClr>
                </a:solidFill>
                <a:latin typeface="Bahnschrift SemiBold Condensed" panose="020B0502040204020203" pitchFamily="34" charset="0"/>
              </a:rPr>
              <a:t>                              Praise God</a:t>
            </a:r>
          </a:p>
          <a:p>
            <a:endParaRPr lang="en-IN" sz="3200" dirty="0">
              <a:solidFill>
                <a:schemeClr val="accent2">
                  <a:lumMod val="75000"/>
                </a:schemeClr>
              </a:solidFill>
              <a:latin typeface="Bahnschrift SemiBold Condensed" panose="020B0502040204020203" pitchFamily="34" charset="0"/>
            </a:endParaRPr>
          </a:p>
        </p:txBody>
      </p:sp>
      <p:pic>
        <p:nvPicPr>
          <p:cNvPr id="8" name="Picture 7">
            <a:extLst>
              <a:ext uri="{FF2B5EF4-FFF2-40B4-BE49-F238E27FC236}">
                <a16:creationId xmlns:a16="http://schemas.microsoft.com/office/drawing/2014/main" id="{EBA1CEED-783E-46C9-AC46-5B542E713037}"/>
              </a:ext>
            </a:extLst>
          </p:cNvPr>
          <p:cNvPicPr>
            <a:picLocks noChangeAspect="1"/>
          </p:cNvPicPr>
          <p:nvPr/>
        </p:nvPicPr>
        <p:blipFill>
          <a:blip r:embed="rId2">
            <a:duotone>
              <a:prstClr val="black"/>
              <a:schemeClr val="accent1">
                <a:tint val="45000"/>
                <a:satMod val="400000"/>
              </a:schemeClr>
            </a:duotone>
          </a:blip>
          <a:stretch>
            <a:fillRect/>
          </a:stretch>
        </p:blipFill>
        <p:spPr>
          <a:xfrm>
            <a:off x="0" y="4578009"/>
            <a:ext cx="3105150" cy="2315637"/>
          </a:xfrm>
          <a:prstGeom prst="rect">
            <a:avLst/>
          </a:prstGeom>
          <a:ln>
            <a:noFill/>
          </a:ln>
          <a:effectLst>
            <a:softEdge rad="112500"/>
          </a:effectLst>
        </p:spPr>
      </p:pic>
    </p:spTree>
    <p:extLst>
      <p:ext uri="{BB962C8B-B14F-4D97-AF65-F5344CB8AC3E}">
        <p14:creationId xmlns:p14="http://schemas.microsoft.com/office/powerpoint/2010/main" val="1463397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1912A-FBEE-7D52-35D1-1BF78314A01B}"/>
              </a:ext>
            </a:extLst>
          </p:cNvPr>
          <p:cNvSpPr txBox="1"/>
          <p:nvPr/>
        </p:nvSpPr>
        <p:spPr>
          <a:xfrm>
            <a:off x="3583112" y="745346"/>
            <a:ext cx="6097712" cy="1323439"/>
          </a:xfrm>
          <a:prstGeom prst="rect">
            <a:avLst/>
          </a:prstGeom>
          <a:noFill/>
        </p:spPr>
        <p:txBody>
          <a:bodyPr wrap="square">
            <a:spAutoFit/>
          </a:bodyPr>
          <a:lstStyle/>
          <a:p>
            <a:pPr algn="ctr"/>
            <a:r>
              <a:rPr lang="en-US" sz="4000" b="1" dirty="0">
                <a:ln w="0"/>
                <a:solidFill>
                  <a:schemeClr val="bg2"/>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ea typeface="+mn-ea"/>
                <a:cs typeface="+mn-cs"/>
              </a:rPr>
              <a:t>FULLNESS IN CHRIST 100 DAYS BIBLE COLLEGE</a:t>
            </a:r>
            <a:endParaRPr lang="en-IN" sz="4000" dirty="0"/>
          </a:p>
        </p:txBody>
      </p:sp>
      <p:sp>
        <p:nvSpPr>
          <p:cNvPr id="7" name="TextBox 6">
            <a:extLst>
              <a:ext uri="{FF2B5EF4-FFF2-40B4-BE49-F238E27FC236}">
                <a16:creationId xmlns:a16="http://schemas.microsoft.com/office/drawing/2014/main" id="{8C260C1C-8CAD-C244-D2AC-6A30B26DB468}"/>
              </a:ext>
            </a:extLst>
          </p:cNvPr>
          <p:cNvSpPr txBox="1"/>
          <p:nvPr/>
        </p:nvSpPr>
        <p:spPr>
          <a:xfrm>
            <a:off x="2011167" y="2328391"/>
            <a:ext cx="6097712" cy="4535601"/>
          </a:xfrm>
          <a:prstGeom prst="rect">
            <a:avLst/>
          </a:prstGeom>
          <a:noFill/>
        </p:spPr>
        <p:txBody>
          <a:bodyPr wrap="square">
            <a:spAutoFit/>
          </a:bodyPr>
          <a:lstStyle/>
          <a:p>
            <a:pPr marL="342900" marR="0" lvl="0" indent="-342900" algn="l" defTabSz="914217"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srgbClr val="ED7D31">
                    <a:lumMod val="75000"/>
                  </a:srgbClr>
                </a:solidFill>
                <a:effectLst/>
                <a:uLnTx/>
                <a:uFillTx/>
                <a:latin typeface="Bahnschrift SemiBold Condensed" panose="020B0502040204020203" pitchFamily="34" charset="0"/>
                <a:ea typeface="+mn-ea"/>
                <a:cs typeface="+mn-cs"/>
              </a:rPr>
              <a:t>Started from 20</a:t>
            </a:r>
            <a:r>
              <a:rPr kumimoji="0" lang="en-US" sz="3200" b="0" i="0" u="none" strike="noStrike" kern="1200" cap="none" spc="0" normalizeH="0" baseline="30000" noProof="0" dirty="0">
                <a:ln>
                  <a:noFill/>
                </a:ln>
                <a:solidFill>
                  <a:srgbClr val="ED7D31">
                    <a:lumMod val="75000"/>
                  </a:srgbClr>
                </a:solidFill>
                <a:effectLst/>
                <a:uLnTx/>
                <a:uFillTx/>
                <a:latin typeface="Bahnschrift SemiBold Condensed" panose="020B0502040204020203" pitchFamily="34" charset="0"/>
                <a:ea typeface="+mn-ea"/>
                <a:cs typeface="+mn-cs"/>
              </a:rPr>
              <a:t>th</a:t>
            </a:r>
            <a:r>
              <a:rPr kumimoji="0" lang="en-US" sz="3200" b="0" i="0" u="none" strike="noStrike" kern="1200" cap="none" spc="0" normalizeH="0" baseline="0" noProof="0" dirty="0">
                <a:ln>
                  <a:noFill/>
                </a:ln>
                <a:solidFill>
                  <a:srgbClr val="ED7D31">
                    <a:lumMod val="75000"/>
                  </a:srgbClr>
                </a:solidFill>
                <a:effectLst/>
                <a:uLnTx/>
                <a:uFillTx/>
                <a:latin typeface="Bahnschrift SemiBold Condensed" panose="020B0502040204020203" pitchFamily="34" charset="0"/>
                <a:ea typeface="+mn-ea"/>
                <a:cs typeface="+mn-cs"/>
              </a:rPr>
              <a:t> Nov, 2024</a:t>
            </a:r>
          </a:p>
          <a:p>
            <a:pPr marL="342900" marR="0" lvl="0" indent="-342900" algn="l" defTabSz="914217"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US" sz="3200" dirty="0">
                <a:solidFill>
                  <a:srgbClr val="ED7D31">
                    <a:lumMod val="75000"/>
                  </a:srgbClr>
                </a:solidFill>
                <a:latin typeface="Bahnschrift SemiBold Condensed" panose="020B0502040204020203" pitchFamily="34" charset="0"/>
              </a:rPr>
              <a:t>Delhi students –</a:t>
            </a:r>
          </a:p>
          <a:p>
            <a:pPr marR="0" lvl="0" algn="l" defTabSz="914217" rtl="0" eaLnBrk="1" fontAlgn="auto" latinLnBrk="0" hangingPunct="1">
              <a:lnSpc>
                <a:spcPct val="90000"/>
              </a:lnSpc>
              <a:spcBef>
                <a:spcPts val="1000"/>
              </a:spcBef>
              <a:spcAft>
                <a:spcPts val="0"/>
              </a:spcAft>
              <a:buClrTx/>
              <a:buSzTx/>
              <a:tabLst/>
              <a:defRPr/>
            </a:pPr>
            <a:r>
              <a:rPr kumimoji="0" lang="en-US" sz="3200" b="0" i="0" u="none" strike="noStrike" kern="1200" cap="none" spc="0" normalizeH="0" baseline="0" noProof="0" dirty="0">
                <a:ln>
                  <a:noFill/>
                </a:ln>
                <a:solidFill>
                  <a:srgbClr val="ED7D31">
                    <a:lumMod val="75000"/>
                  </a:srgbClr>
                </a:solidFill>
                <a:effectLst/>
                <a:uLnTx/>
                <a:uFillTx/>
                <a:latin typeface="Bahnschrift SemiBold Condensed" panose="020B0502040204020203" pitchFamily="34" charset="0"/>
                <a:ea typeface="+mn-ea"/>
                <a:cs typeface="+mn-cs"/>
              </a:rPr>
              <a:t>    Sol. Jasmine</a:t>
            </a:r>
          </a:p>
          <a:p>
            <a:pPr marR="0" lvl="0" algn="l" defTabSz="914217" rtl="0" eaLnBrk="1" fontAlgn="auto" latinLnBrk="0" hangingPunct="1">
              <a:lnSpc>
                <a:spcPct val="90000"/>
              </a:lnSpc>
              <a:spcBef>
                <a:spcPts val="1000"/>
              </a:spcBef>
              <a:spcAft>
                <a:spcPts val="0"/>
              </a:spcAft>
              <a:buClrTx/>
              <a:buSzTx/>
              <a:tabLst/>
              <a:defRPr/>
            </a:pPr>
            <a:r>
              <a:rPr kumimoji="0" lang="en-US" sz="3200" b="0" i="0" u="none" strike="noStrike" kern="1200" cap="none" spc="0" normalizeH="0" baseline="0" noProof="0" dirty="0">
                <a:ln>
                  <a:noFill/>
                </a:ln>
                <a:solidFill>
                  <a:srgbClr val="ED7D31">
                    <a:lumMod val="75000"/>
                  </a:srgbClr>
                </a:solidFill>
                <a:effectLst/>
                <a:uLnTx/>
                <a:uFillTx/>
                <a:latin typeface="Bahnschrift SemiBold Condensed" panose="020B0502040204020203" pitchFamily="34" charset="0"/>
                <a:ea typeface="+mn-ea"/>
                <a:cs typeface="+mn-cs"/>
              </a:rPr>
              <a:t>    Sol. Neha</a:t>
            </a:r>
          </a:p>
          <a:p>
            <a:pPr marR="0" lvl="0" algn="l" defTabSz="914217" rtl="0" eaLnBrk="1" fontAlgn="auto" latinLnBrk="0" hangingPunct="1">
              <a:lnSpc>
                <a:spcPct val="90000"/>
              </a:lnSpc>
              <a:spcBef>
                <a:spcPts val="1000"/>
              </a:spcBef>
              <a:spcAft>
                <a:spcPts val="0"/>
              </a:spcAft>
              <a:buClrTx/>
              <a:buSzTx/>
              <a:tabLst/>
              <a:defRPr/>
            </a:pPr>
            <a:r>
              <a:rPr lang="en-US" sz="3200" dirty="0">
                <a:solidFill>
                  <a:srgbClr val="ED7D31">
                    <a:lumMod val="75000"/>
                  </a:srgbClr>
                </a:solidFill>
                <a:latin typeface="Bahnschrift SemiBold Condensed" panose="020B0502040204020203" pitchFamily="34" charset="0"/>
              </a:rPr>
              <a:t>    Sol. Shobha</a:t>
            </a:r>
          </a:p>
          <a:p>
            <a:pPr marR="0" lvl="0" algn="l" defTabSz="914217" rtl="0" eaLnBrk="1" fontAlgn="auto" latinLnBrk="0" hangingPunct="1">
              <a:lnSpc>
                <a:spcPct val="90000"/>
              </a:lnSpc>
              <a:spcBef>
                <a:spcPts val="1000"/>
              </a:spcBef>
              <a:spcAft>
                <a:spcPts val="0"/>
              </a:spcAft>
              <a:buClrTx/>
              <a:buSzTx/>
              <a:tabLst/>
              <a:defRPr/>
            </a:pPr>
            <a:r>
              <a:rPr kumimoji="0" lang="en-US" sz="3200" b="0" i="0" u="none" strike="noStrike" kern="1200" cap="none" spc="0" normalizeH="0" baseline="0" noProof="0" dirty="0">
                <a:ln>
                  <a:noFill/>
                </a:ln>
                <a:solidFill>
                  <a:srgbClr val="ED7D31">
                    <a:lumMod val="75000"/>
                  </a:srgbClr>
                </a:solidFill>
                <a:effectLst/>
                <a:uLnTx/>
                <a:uFillTx/>
                <a:latin typeface="Bahnschrift SemiBold Condensed" panose="020B0502040204020203" pitchFamily="34" charset="0"/>
                <a:ea typeface="+mn-ea"/>
                <a:cs typeface="+mn-cs"/>
              </a:rPr>
              <a:t>    Sol. </a:t>
            </a:r>
            <a:r>
              <a:rPr lang="en-US" sz="3200" dirty="0">
                <a:solidFill>
                  <a:srgbClr val="ED7D31">
                    <a:lumMod val="75000"/>
                  </a:srgbClr>
                </a:solidFill>
                <a:latin typeface="Bahnschrift SemiBold Condensed" panose="020B0502040204020203" pitchFamily="34" charset="0"/>
              </a:rPr>
              <a:t>Preeti</a:t>
            </a:r>
          </a:p>
          <a:p>
            <a:pPr marR="0" lvl="0" algn="l" defTabSz="914217" rtl="0" eaLnBrk="1" fontAlgn="auto" latinLnBrk="0" hangingPunct="1">
              <a:lnSpc>
                <a:spcPct val="90000"/>
              </a:lnSpc>
              <a:spcBef>
                <a:spcPts val="1000"/>
              </a:spcBef>
              <a:spcAft>
                <a:spcPts val="0"/>
              </a:spcAft>
              <a:buClrTx/>
              <a:buSzTx/>
              <a:tabLst/>
              <a:defRPr/>
            </a:pPr>
            <a:r>
              <a:rPr lang="en-US" sz="3200" dirty="0">
                <a:solidFill>
                  <a:srgbClr val="ED7D31">
                    <a:lumMod val="75000"/>
                  </a:srgbClr>
                </a:solidFill>
                <a:latin typeface="Bahnschrift SemiBold Condensed" panose="020B0502040204020203" pitchFamily="34" charset="0"/>
              </a:rPr>
              <a:t>    Sol. Anandi &amp;</a:t>
            </a:r>
          </a:p>
          <a:p>
            <a:pPr marR="0" lvl="0" algn="l" defTabSz="914217" rtl="0" eaLnBrk="1" fontAlgn="auto" latinLnBrk="0" hangingPunct="1">
              <a:lnSpc>
                <a:spcPct val="90000"/>
              </a:lnSpc>
              <a:spcBef>
                <a:spcPts val="1000"/>
              </a:spcBef>
              <a:spcAft>
                <a:spcPts val="0"/>
              </a:spcAft>
              <a:buClrTx/>
              <a:buSzTx/>
              <a:tabLst/>
              <a:defRPr/>
            </a:pPr>
            <a:r>
              <a:rPr kumimoji="0" lang="en-US" sz="3200" b="0" i="0" u="none" strike="noStrike" kern="1200" cap="none" spc="0" normalizeH="0" baseline="0" noProof="0" dirty="0">
                <a:ln>
                  <a:noFill/>
                </a:ln>
                <a:solidFill>
                  <a:srgbClr val="ED7D31">
                    <a:lumMod val="75000"/>
                  </a:srgbClr>
                </a:solidFill>
                <a:effectLst/>
                <a:uLnTx/>
                <a:uFillTx/>
                <a:latin typeface="Bahnschrift SemiBold Condensed" panose="020B0502040204020203" pitchFamily="34" charset="0"/>
                <a:ea typeface="+mn-ea"/>
                <a:cs typeface="+mn-cs"/>
              </a:rPr>
              <a:t>    Sol. Vimal</a:t>
            </a:r>
          </a:p>
        </p:txBody>
      </p:sp>
    </p:spTree>
    <p:extLst>
      <p:ext uri="{BB962C8B-B14F-4D97-AF65-F5344CB8AC3E}">
        <p14:creationId xmlns:p14="http://schemas.microsoft.com/office/powerpoint/2010/main" val="113008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9">
            <a:extLst>
              <a:ext uri="{FF2B5EF4-FFF2-40B4-BE49-F238E27FC236}">
                <a16:creationId xmlns:a16="http://schemas.microsoft.com/office/drawing/2014/main" id="{926CFD53-B932-4827-B0DC-42B4D339BC02}"/>
              </a:ext>
            </a:extLst>
          </p:cNvPr>
          <p:cNvPicPr>
            <a:picLocks noChangeAspect="1"/>
          </p:cNvPicPr>
          <p:nvPr/>
        </p:nvPicPr>
        <p:blipFill>
          <a:blip r:embed="rId2">
            <a:extLst>
              <a:ext uri="{28A0092B-C50C-407E-A947-70E740481C1C}">
                <a14:useLocalDpi xmlns:a14="http://schemas.microsoft.com/office/drawing/2010/main" val="0"/>
              </a:ext>
            </a:extLst>
          </a:blip>
          <a:srcRect t="8708" b="8708"/>
          <a:stretch>
            <a:fillRect/>
          </a:stretch>
        </p:blipFill>
        <p:spPr>
          <a:xfrm>
            <a:off x="0" y="0"/>
            <a:ext cx="5029200" cy="6858000"/>
          </a:xfrm>
          <a:prstGeom prst="rect">
            <a:avLst/>
          </a:prstGeom>
        </p:spPr>
      </p:pic>
      <p:sp>
        <p:nvSpPr>
          <p:cNvPr id="7" name="Title 6">
            <a:extLst>
              <a:ext uri="{FF2B5EF4-FFF2-40B4-BE49-F238E27FC236}">
                <a16:creationId xmlns:a16="http://schemas.microsoft.com/office/drawing/2014/main" id="{BC77C5F0-8015-4D26-86AE-9E1BEB3AB3F2}"/>
              </a:ext>
            </a:extLst>
          </p:cNvPr>
          <p:cNvSpPr>
            <a:spLocks noGrp="1"/>
          </p:cNvSpPr>
          <p:nvPr>
            <p:ph type="title"/>
          </p:nvPr>
        </p:nvSpPr>
        <p:spPr>
          <a:xfrm>
            <a:off x="2286000" y="381000"/>
            <a:ext cx="8915400" cy="1280890"/>
          </a:xfrm>
        </p:spPr>
        <p:txBody>
          <a:bodyPr>
            <a:normAutofit/>
          </a:bodyPr>
          <a:lstStyle/>
          <a:p>
            <a:pPr algn="ctr">
              <a:lnSpc>
                <a:spcPct val="100000"/>
              </a:lnSpc>
              <a:spcBef>
                <a:spcPts val="1000"/>
              </a:spcBef>
              <a:buClr>
                <a:schemeClr val="accent1"/>
              </a:buClr>
              <a:buSzPct val="100000"/>
            </a:pPr>
            <a:r>
              <a:rPr lang="en-IN" sz="4800" dirty="0">
                <a:ln w="0"/>
                <a:solidFill>
                  <a:schemeClr val="bg2"/>
                </a:solidFill>
                <a:effectLst>
                  <a:outerShdw blurRad="38100" dist="25400" dir="5400000" algn="ctr" rotWithShape="0">
                    <a:srgbClr val="6E747A">
                      <a:alpha val="43000"/>
                    </a:srgbClr>
                  </a:outerShdw>
                </a:effectLst>
                <a:latin typeface="Bahnschrift SemiBold Condensed" panose="020B0502040204020203" pitchFamily="34" charset="0"/>
                <a:ea typeface="+mn-ea"/>
                <a:cs typeface="+mn-cs"/>
              </a:rPr>
              <a:t>SHA</a:t>
            </a:r>
            <a:r>
              <a:rPr lang="en-IN" sz="4800" dirty="0">
                <a:ln w="0"/>
                <a:solidFill>
                  <a:schemeClr val="bg2"/>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ea typeface="+mn-ea"/>
                <a:cs typeface="+mn-cs"/>
              </a:rPr>
              <a:t>DOW</a:t>
            </a:r>
            <a:r>
              <a:rPr lang="en-IN" sz="4800" dirty="0">
                <a:ln w="0"/>
                <a:solidFill>
                  <a:srgbClr val="C00000"/>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ea typeface="+mn-ea"/>
                <a:cs typeface="+mn-cs"/>
              </a:rPr>
              <a:t> </a:t>
            </a:r>
            <a:r>
              <a:rPr lang="en-IN" sz="4800" dirty="0">
                <a:ln w="0"/>
                <a:solidFill>
                  <a:schemeClr val="bg2"/>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ea typeface="+mn-ea"/>
                <a:cs typeface="+mn-cs"/>
              </a:rPr>
              <a:t>PARLIE MEETING</a:t>
            </a:r>
          </a:p>
        </p:txBody>
      </p:sp>
      <p:sp>
        <p:nvSpPr>
          <p:cNvPr id="5" name="TextBox 4">
            <a:extLst>
              <a:ext uri="{FF2B5EF4-FFF2-40B4-BE49-F238E27FC236}">
                <a16:creationId xmlns:a16="http://schemas.microsoft.com/office/drawing/2014/main" id="{919B9750-0C7B-4348-9B85-3ABADC0BDEF3}"/>
              </a:ext>
            </a:extLst>
          </p:cNvPr>
          <p:cNvSpPr txBox="1"/>
          <p:nvPr/>
        </p:nvSpPr>
        <p:spPr>
          <a:xfrm>
            <a:off x="4038600" y="1828800"/>
            <a:ext cx="4724400" cy="1200329"/>
          </a:xfrm>
          <a:prstGeom prst="rect">
            <a:avLst/>
          </a:prstGeom>
          <a:noFill/>
        </p:spPr>
        <p:txBody>
          <a:bodyPr wrap="square" rtlCol="0">
            <a:spAutoFit/>
          </a:bodyPr>
          <a:lstStyle/>
          <a:p>
            <a:pPr algn="ctr"/>
            <a:r>
              <a:rPr lang="en-US" sz="3600" b="1">
                <a:solidFill>
                  <a:schemeClr val="accent2">
                    <a:lumMod val="75000"/>
                  </a:schemeClr>
                </a:solidFill>
                <a:latin typeface="Bahnschrift SemiBold Condensed" panose="020B0502040204020203" pitchFamily="34" charset="0"/>
              </a:rPr>
              <a:t>December 31, </a:t>
            </a:r>
            <a:r>
              <a:rPr lang="en-US" sz="3600" b="1" dirty="0">
                <a:solidFill>
                  <a:schemeClr val="accent2">
                    <a:lumMod val="75000"/>
                  </a:schemeClr>
                </a:solidFill>
                <a:latin typeface="Bahnschrift SemiBold Condensed" panose="020B0502040204020203" pitchFamily="34" charset="0"/>
              </a:rPr>
              <a:t>2024</a:t>
            </a:r>
            <a:br>
              <a:rPr lang="en-US" sz="3600" b="1">
                <a:solidFill>
                  <a:schemeClr val="accent2">
                    <a:lumMod val="75000"/>
                  </a:schemeClr>
                </a:solidFill>
                <a:latin typeface="Bahnschrift SemiBold Condensed" panose="020B0502040204020203" pitchFamily="34" charset="0"/>
              </a:rPr>
            </a:br>
            <a:r>
              <a:rPr lang="en-US" sz="3600" b="1">
                <a:solidFill>
                  <a:schemeClr val="accent2">
                    <a:lumMod val="75000"/>
                  </a:schemeClr>
                </a:solidFill>
                <a:latin typeface="Bahnschrift SemiBold Condensed" panose="020B0502040204020203" pitchFamily="34" charset="0"/>
              </a:rPr>
              <a:t>7:00 </a:t>
            </a:r>
            <a:r>
              <a:rPr lang="en-US" sz="3600" b="1" dirty="0">
                <a:solidFill>
                  <a:schemeClr val="accent2">
                    <a:lumMod val="75000"/>
                  </a:schemeClr>
                </a:solidFill>
                <a:latin typeface="Bahnschrift SemiBold Condensed" panose="020B0502040204020203" pitchFamily="34" charset="0"/>
              </a:rPr>
              <a:t>p</a:t>
            </a:r>
            <a:r>
              <a:rPr lang="en-US" sz="3600" b="1">
                <a:solidFill>
                  <a:schemeClr val="accent2">
                    <a:lumMod val="75000"/>
                  </a:schemeClr>
                </a:solidFill>
                <a:latin typeface="Bahnschrift SemiBold Condensed" panose="020B0502040204020203" pitchFamily="34" charset="0"/>
              </a:rPr>
              <a:t>m to 8:00 pm</a:t>
            </a:r>
            <a:endParaRPr lang="en-US" sz="3600" b="1" dirty="0">
              <a:solidFill>
                <a:schemeClr val="accent2">
                  <a:lumMod val="75000"/>
                </a:schemeClr>
              </a:solidFill>
              <a:latin typeface="Bahnschrift SemiBold Condensed" panose="020B0502040204020203" pitchFamily="34" charset="0"/>
            </a:endParaRPr>
          </a:p>
        </p:txBody>
      </p:sp>
    </p:spTree>
    <p:extLst>
      <p:ext uri="{BB962C8B-B14F-4D97-AF65-F5344CB8AC3E}">
        <p14:creationId xmlns:p14="http://schemas.microsoft.com/office/powerpoint/2010/main" val="1538878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C199-7B0E-449B-A0FA-60237D0D8F17}"/>
              </a:ext>
            </a:extLst>
          </p:cNvPr>
          <p:cNvSpPr>
            <a:spLocks noGrp="1"/>
          </p:cNvSpPr>
          <p:nvPr>
            <p:ph type="title"/>
          </p:nvPr>
        </p:nvSpPr>
        <p:spPr>
          <a:xfrm>
            <a:off x="1451579" y="562546"/>
            <a:ext cx="9603275" cy="1049235"/>
          </a:xfrm>
        </p:spPr>
        <p:txBody>
          <a:bodyPr>
            <a:noAutofit/>
          </a:bodyPr>
          <a:lstStyle/>
          <a:p>
            <a:pPr algn="ctr"/>
            <a:r>
              <a:rPr lang="en-US" sz="4400" dirty="0">
                <a:ln w="0"/>
                <a:solidFill>
                  <a:schemeClr val="bg2"/>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ea typeface="+mn-ea"/>
                <a:cs typeface="+mn-cs"/>
              </a:rPr>
              <a:t>COUNTRIES ADOPTED BY DELHI</a:t>
            </a:r>
            <a:endParaRPr lang="en-IN" sz="4400" dirty="0">
              <a:ln w="0"/>
              <a:solidFill>
                <a:schemeClr val="bg2"/>
              </a:solidFill>
              <a:effectLst>
                <a:outerShdw blurRad="38100" dist="25400" dir="5400000" algn="ctr" rotWithShape="0">
                  <a:srgbClr val="6E747A">
                    <a:alpha val="43000"/>
                  </a:srgbClr>
                </a:outerShdw>
              </a:effectLst>
              <a:highlight>
                <a:srgbClr val="008080"/>
              </a:highlight>
              <a:latin typeface="Bahnschrift SemiBold Condensed" panose="020B0502040204020203" pitchFamily="34" charset="0"/>
              <a:ea typeface="+mn-ea"/>
              <a:cs typeface="+mn-cs"/>
            </a:endParaRPr>
          </a:p>
        </p:txBody>
      </p:sp>
      <p:sp>
        <p:nvSpPr>
          <p:cNvPr id="3" name="Content Placeholder 2">
            <a:extLst>
              <a:ext uri="{FF2B5EF4-FFF2-40B4-BE49-F238E27FC236}">
                <a16:creationId xmlns:a16="http://schemas.microsoft.com/office/drawing/2014/main" id="{92CADA69-F2B7-405B-8E92-91F10D5295A1}"/>
              </a:ext>
            </a:extLst>
          </p:cNvPr>
          <p:cNvSpPr>
            <a:spLocks noGrp="1"/>
          </p:cNvSpPr>
          <p:nvPr>
            <p:ph idx="1"/>
          </p:nvPr>
        </p:nvSpPr>
        <p:spPr>
          <a:xfrm>
            <a:off x="217354" y="2876364"/>
            <a:ext cx="8642561" cy="3447087"/>
          </a:xfrm>
        </p:spPr>
        <p:txBody>
          <a:bodyPr>
            <a:normAutofit/>
          </a:bodyPr>
          <a:lstStyle/>
          <a:p>
            <a:pPr algn="just"/>
            <a:r>
              <a:rPr lang="en-US" sz="3200" dirty="0">
                <a:solidFill>
                  <a:schemeClr val="accent2">
                    <a:lumMod val="75000"/>
                  </a:schemeClr>
                </a:solidFill>
                <a:latin typeface="Bahnschrift SemiBold Condensed" panose="020B0502040204020203" pitchFamily="34" charset="0"/>
              </a:rPr>
              <a:t>In the Enlarge my border meeting (EMB) held in Chennai in the month of November, 2021, as part of God’s plan, every State adopted one or more countries to preach the unadulterated word through Troop Churches, Morning Worship and Gift Schools. Accordingly the State of </a:t>
            </a:r>
            <a:r>
              <a:rPr lang="en-US" sz="3200" u="sng" dirty="0">
                <a:solidFill>
                  <a:schemeClr val="accent2">
                    <a:lumMod val="75000"/>
                  </a:schemeClr>
                </a:solidFill>
                <a:latin typeface="Bahnschrift SemiBold Condensed" panose="020B0502040204020203" pitchFamily="34" charset="0"/>
              </a:rPr>
              <a:t>Delhi has adopted 2 countries- Poland and Saudi Arabia</a:t>
            </a:r>
            <a:r>
              <a:rPr lang="en-US" sz="3200" dirty="0">
                <a:solidFill>
                  <a:schemeClr val="accent2">
                    <a:lumMod val="75000"/>
                  </a:schemeClr>
                </a:solidFill>
                <a:latin typeface="Bahnschrift SemiBold Condensed" panose="020B0502040204020203" pitchFamily="34" charset="0"/>
              </a:rPr>
              <a:t>. </a:t>
            </a:r>
          </a:p>
          <a:p>
            <a:pPr algn="just"/>
            <a:r>
              <a:rPr lang="en-US" sz="3200" dirty="0">
                <a:solidFill>
                  <a:schemeClr val="accent2">
                    <a:lumMod val="75000"/>
                  </a:schemeClr>
                </a:solidFill>
                <a:latin typeface="Bahnschrift SemiBold Condensed" panose="020B0502040204020203" pitchFamily="34" charset="0"/>
              </a:rPr>
              <a:t>We are praying to God to open the doors to fulfill this vision.</a:t>
            </a:r>
            <a:endParaRPr lang="en-IN" sz="2400" dirty="0">
              <a:solidFill>
                <a:schemeClr val="accent2">
                  <a:lumMod val="75000"/>
                </a:schemeClr>
              </a:solidFill>
              <a:latin typeface="Bahnschrift SemiBold Condensed" panose="020B0502040204020203" pitchFamily="34" charset="0"/>
            </a:endParaRPr>
          </a:p>
        </p:txBody>
      </p:sp>
      <p:pic>
        <p:nvPicPr>
          <p:cNvPr id="7" name="Picture 6">
            <a:extLst>
              <a:ext uri="{FF2B5EF4-FFF2-40B4-BE49-F238E27FC236}">
                <a16:creationId xmlns:a16="http://schemas.microsoft.com/office/drawing/2014/main" id="{9AD1555D-9092-41E5-99D0-F864F5D6BFB3}"/>
              </a:ext>
            </a:extLst>
          </p:cNvPr>
          <p:cNvPicPr>
            <a:picLocks noChangeAspect="1"/>
          </p:cNvPicPr>
          <p:nvPr/>
        </p:nvPicPr>
        <p:blipFill>
          <a:blip r:embed="rId2"/>
          <a:stretch>
            <a:fillRect/>
          </a:stretch>
        </p:blipFill>
        <p:spPr>
          <a:xfrm>
            <a:off x="9084600" y="1374397"/>
            <a:ext cx="2896016" cy="1653435"/>
          </a:xfrm>
          <a:prstGeom prst="rect">
            <a:avLst/>
          </a:prstGeom>
        </p:spPr>
      </p:pic>
      <p:pic>
        <p:nvPicPr>
          <p:cNvPr id="9" name="Picture 8">
            <a:extLst>
              <a:ext uri="{FF2B5EF4-FFF2-40B4-BE49-F238E27FC236}">
                <a16:creationId xmlns:a16="http://schemas.microsoft.com/office/drawing/2014/main" id="{71E9EFE2-5BF6-42DE-B32C-1C3998B7B963}"/>
              </a:ext>
            </a:extLst>
          </p:cNvPr>
          <p:cNvPicPr>
            <a:picLocks noChangeAspect="1"/>
          </p:cNvPicPr>
          <p:nvPr/>
        </p:nvPicPr>
        <p:blipFill>
          <a:blip r:embed="rId3"/>
          <a:stretch>
            <a:fillRect/>
          </a:stretch>
        </p:blipFill>
        <p:spPr>
          <a:xfrm>
            <a:off x="8939552" y="5105599"/>
            <a:ext cx="3186113" cy="1653435"/>
          </a:xfrm>
          <a:prstGeom prst="rect">
            <a:avLst/>
          </a:prstGeom>
        </p:spPr>
      </p:pic>
      <p:pic>
        <p:nvPicPr>
          <p:cNvPr id="11" name="Picture 10">
            <a:extLst>
              <a:ext uri="{FF2B5EF4-FFF2-40B4-BE49-F238E27FC236}">
                <a16:creationId xmlns:a16="http://schemas.microsoft.com/office/drawing/2014/main" id="{BC3BC65F-09A9-4EEF-8481-433BE08F145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217353" y="534549"/>
            <a:ext cx="1875201" cy="2068951"/>
          </a:xfrm>
          <a:prstGeom prst="rect">
            <a:avLst/>
          </a:prstGeom>
        </p:spPr>
      </p:pic>
    </p:spTree>
    <p:extLst>
      <p:ext uri="{BB962C8B-B14F-4D97-AF65-F5344CB8AC3E}">
        <p14:creationId xmlns:p14="http://schemas.microsoft.com/office/powerpoint/2010/main" val="212698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ll images">
            <a:extLst>
              <a:ext uri="{FF2B5EF4-FFF2-40B4-BE49-F238E27FC236}">
                <a16:creationId xmlns:a16="http://schemas.microsoft.com/office/drawing/2014/main" id="{EF074F13-9BE4-F462-8B01-FBF9C8D76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159" y="0"/>
            <a:ext cx="8817681" cy="56497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575A10-CE58-BFDC-C3C0-42BE8E9BF716}"/>
              </a:ext>
            </a:extLst>
          </p:cNvPr>
          <p:cNvSpPr txBox="1"/>
          <p:nvPr/>
        </p:nvSpPr>
        <p:spPr>
          <a:xfrm>
            <a:off x="2148290" y="5820535"/>
            <a:ext cx="7381300" cy="1508105"/>
          </a:xfrm>
          <a:prstGeom prst="rect">
            <a:avLst/>
          </a:prstGeom>
          <a:noFill/>
        </p:spPr>
        <p:txBody>
          <a:bodyPr wrap="square">
            <a:spAutoFit/>
          </a:bodyPr>
          <a:lstStyle/>
          <a:p>
            <a:pPr algn="ctr"/>
            <a:r>
              <a:rPr lang="en-US" sz="3600" b="0" i="0" dirty="0">
                <a:solidFill>
                  <a:schemeClr val="accent1">
                    <a:lumMod val="50000"/>
                  </a:schemeClr>
                </a:solidFill>
                <a:effectLst/>
                <a:latin typeface="Roboto" panose="02000000000000000000" pitchFamily="2" charset="0"/>
              </a:rPr>
              <a:t>For we live by faith, not by sight. </a:t>
            </a:r>
          </a:p>
          <a:p>
            <a:pPr algn="ctr"/>
            <a:r>
              <a:rPr lang="en-IN" sz="2800" b="1" i="0" dirty="0">
                <a:solidFill>
                  <a:schemeClr val="accent1">
                    <a:lumMod val="50000"/>
                  </a:schemeClr>
                </a:solidFill>
                <a:effectLst/>
                <a:latin typeface="Verdana" panose="020B0604030504040204" pitchFamily="34" charset="0"/>
              </a:rPr>
              <a:t>2 Corinthians 5:7</a:t>
            </a:r>
            <a:br>
              <a:rPr lang="en-US" sz="2800" b="0" i="0" dirty="0">
                <a:solidFill>
                  <a:srgbClr val="001320"/>
                </a:solidFill>
                <a:effectLst/>
                <a:latin typeface="Roboto" panose="02000000000000000000" pitchFamily="2" charset="0"/>
              </a:rPr>
            </a:br>
            <a:endParaRPr lang="en-IN" sz="2800" dirty="0"/>
          </a:p>
        </p:txBody>
      </p:sp>
    </p:spTree>
    <p:extLst>
      <p:ext uri="{BB962C8B-B14F-4D97-AF65-F5344CB8AC3E}">
        <p14:creationId xmlns:p14="http://schemas.microsoft.com/office/powerpoint/2010/main" val="25611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DELHI CAPITAL OF INDIA ">
            <a:extLst>
              <a:ext uri="{FF2B5EF4-FFF2-40B4-BE49-F238E27FC236}">
                <a16:creationId xmlns:a16="http://schemas.microsoft.com/office/drawing/2014/main" id="{A28F096F-0BBE-0FCF-7D3C-6E795B6B5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44" y="969483"/>
            <a:ext cx="10423793" cy="5769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6155FC-153A-9167-1557-5094E3DBABD7}"/>
              </a:ext>
            </a:extLst>
          </p:cNvPr>
          <p:cNvSpPr txBox="1"/>
          <p:nvPr/>
        </p:nvSpPr>
        <p:spPr>
          <a:xfrm>
            <a:off x="4054207" y="0"/>
            <a:ext cx="4946574" cy="1200329"/>
          </a:xfrm>
          <a:prstGeom prst="rect">
            <a:avLst/>
          </a:prstGeom>
          <a:noFill/>
        </p:spPr>
        <p:txBody>
          <a:bodyPr wrap="square" rtlCol="0">
            <a:spAutoFit/>
          </a:bodyPr>
          <a:lstStyle/>
          <a:p>
            <a:pPr algn="ctr"/>
            <a:r>
              <a:rPr lang="en-IN" sz="3600" b="1" dirty="0">
                <a:solidFill>
                  <a:schemeClr val="accent1">
                    <a:lumMod val="50000"/>
                  </a:schemeClr>
                </a:solidFill>
              </a:rPr>
              <a:t>DELHI </a:t>
            </a:r>
          </a:p>
          <a:p>
            <a:pPr algn="ctr"/>
            <a:r>
              <a:rPr lang="en-IN" sz="3600" b="1" dirty="0">
                <a:solidFill>
                  <a:schemeClr val="accent1">
                    <a:lumMod val="50000"/>
                  </a:schemeClr>
                </a:solidFill>
              </a:rPr>
              <a:t>Capital City of India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F79AA7-B873-4ADA-B4B7-E184785837DE}"/>
              </a:ext>
            </a:extLst>
          </p:cNvPr>
          <p:cNvSpPr>
            <a:spLocks noGrp="1"/>
          </p:cNvSpPr>
          <p:nvPr>
            <p:ph idx="1"/>
          </p:nvPr>
        </p:nvSpPr>
        <p:spPr>
          <a:xfrm>
            <a:off x="653988" y="3105305"/>
            <a:ext cx="10884023" cy="3351252"/>
          </a:xfrm>
        </p:spPr>
        <p:txBody>
          <a:bodyPr>
            <a:normAutofit/>
          </a:bodyPr>
          <a:lstStyle/>
          <a:p>
            <a:pPr marL="0" indent="0" algn="ctr">
              <a:buNone/>
            </a:pPr>
            <a:r>
              <a:rPr lang="en-US" sz="4000" cap="all" dirty="0">
                <a:ln w="0"/>
                <a:solidFill>
                  <a:schemeClr val="bg2"/>
                </a:solidFill>
                <a:effectLst>
                  <a:outerShdw blurRad="38100" dist="25400" dir="5400000" algn="ctr" rotWithShape="0">
                    <a:srgbClr val="6E747A">
                      <a:alpha val="43000"/>
                    </a:srgbClr>
                  </a:outerShdw>
                </a:effectLst>
                <a:highlight>
                  <a:srgbClr val="008080"/>
                </a:highlight>
                <a:latin typeface="Book Antiqua" panose="02040602050305030304" pitchFamily="18" charset="0"/>
              </a:rPr>
              <a:t>PRAISE GOD FOR HIS MIGHTY DEEDS IN THE CAPITAL OF INDIA !!!</a:t>
            </a:r>
          </a:p>
          <a:p>
            <a:pPr marL="0" indent="0" algn="ctr">
              <a:buNone/>
            </a:pPr>
            <a:r>
              <a:rPr lang="en-US" sz="4000" cap="all" dirty="0">
                <a:ln w="0"/>
                <a:solidFill>
                  <a:schemeClr val="bg2"/>
                </a:solidFill>
                <a:effectLst>
                  <a:outerShdw blurRad="38100" dist="25400" dir="5400000" algn="ctr" rotWithShape="0">
                    <a:srgbClr val="6E747A">
                      <a:alpha val="43000"/>
                    </a:srgbClr>
                  </a:outerShdw>
                </a:effectLst>
                <a:highlight>
                  <a:srgbClr val="008080"/>
                </a:highlight>
                <a:latin typeface="Book Antiqua" panose="02040602050305030304" pitchFamily="18" charset="0"/>
              </a:rPr>
              <a:t>OUR PRAYERS ARE CONTINUALLY BEING ANSWERED IN JESUS MIGHTY NAME. </a:t>
            </a:r>
          </a:p>
          <a:p>
            <a:pPr marL="0" indent="0" algn="ctr">
              <a:buNone/>
            </a:pPr>
            <a:r>
              <a:rPr lang="en-US" sz="4000" cap="all" dirty="0" err="1">
                <a:ln w="0"/>
                <a:solidFill>
                  <a:schemeClr val="bg2"/>
                </a:solidFill>
                <a:effectLst>
                  <a:outerShdw blurRad="38100" dist="25400" dir="5400000" algn="ctr" rotWithShape="0">
                    <a:srgbClr val="6E747A">
                      <a:alpha val="43000"/>
                    </a:srgbClr>
                  </a:outerShdw>
                </a:effectLst>
                <a:highlight>
                  <a:srgbClr val="008080"/>
                </a:highlight>
                <a:latin typeface="Book Antiqua" panose="02040602050305030304" pitchFamily="18" charset="0"/>
              </a:rPr>
              <a:t>aMEN</a:t>
            </a:r>
            <a:r>
              <a:rPr lang="en-US" sz="4000" cap="all" dirty="0">
                <a:ln w="0"/>
                <a:solidFill>
                  <a:schemeClr val="bg2"/>
                </a:solidFill>
                <a:effectLst>
                  <a:outerShdw blurRad="38100" dist="25400" dir="5400000" algn="ctr" rotWithShape="0">
                    <a:srgbClr val="6E747A">
                      <a:alpha val="43000"/>
                    </a:srgbClr>
                  </a:outerShdw>
                </a:effectLst>
                <a:highlight>
                  <a:srgbClr val="008080"/>
                </a:highlight>
                <a:latin typeface="Book Antiqua" panose="02040602050305030304" pitchFamily="18" charset="0"/>
              </a:rPr>
              <a:t> !!!</a:t>
            </a:r>
            <a:endParaRPr lang="en-IN" sz="4000" cap="all" dirty="0">
              <a:ln w="0"/>
              <a:solidFill>
                <a:schemeClr val="bg2"/>
              </a:solidFill>
              <a:effectLst>
                <a:outerShdw blurRad="38100" dist="25400" dir="5400000" algn="ctr" rotWithShape="0">
                  <a:srgbClr val="6E747A">
                    <a:alpha val="43000"/>
                  </a:srgbClr>
                </a:outerShdw>
              </a:effectLst>
              <a:highlight>
                <a:srgbClr val="008080"/>
              </a:highlight>
              <a:latin typeface="Book Antiqua" panose="02040602050305030304" pitchFamily="18" charset="0"/>
            </a:endParaRPr>
          </a:p>
        </p:txBody>
      </p:sp>
      <p:pic>
        <p:nvPicPr>
          <p:cNvPr id="6" name="Picture 5">
            <a:extLst>
              <a:ext uri="{FF2B5EF4-FFF2-40B4-BE49-F238E27FC236}">
                <a16:creationId xmlns:a16="http://schemas.microsoft.com/office/drawing/2014/main" id="{BE7F774D-6A3C-4586-8C8B-26315820DA60}"/>
              </a:ext>
            </a:extLst>
          </p:cNvPr>
          <p:cNvPicPr>
            <a:picLocks noChangeAspect="1"/>
          </p:cNvPicPr>
          <p:nvPr/>
        </p:nvPicPr>
        <p:blipFill>
          <a:blip r:embed="rId2"/>
          <a:stretch>
            <a:fillRect/>
          </a:stretch>
        </p:blipFill>
        <p:spPr>
          <a:xfrm>
            <a:off x="4003332" y="130826"/>
            <a:ext cx="4185336" cy="2355896"/>
          </a:xfrm>
          <a:prstGeom prst="rect">
            <a:avLst/>
          </a:prstGeom>
          <a:ln>
            <a:noFill/>
          </a:ln>
          <a:effectLst>
            <a:softEdge rad="112500"/>
          </a:effectLst>
        </p:spPr>
      </p:pic>
    </p:spTree>
    <p:extLst>
      <p:ext uri="{BB962C8B-B14F-4D97-AF65-F5344CB8AC3E}">
        <p14:creationId xmlns:p14="http://schemas.microsoft.com/office/powerpoint/2010/main" val="332911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new month of grace">
            <a:extLst>
              <a:ext uri="{FF2B5EF4-FFF2-40B4-BE49-F238E27FC236}">
                <a16:creationId xmlns:a16="http://schemas.microsoft.com/office/drawing/2014/main" id="{31CCA7CB-1619-D61D-4583-26B67EA67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5678" y="2416707"/>
            <a:ext cx="6675119" cy="4195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352FCD-EA73-4D03-FFEB-5452772597F7}"/>
              </a:ext>
            </a:extLst>
          </p:cNvPr>
          <p:cNvSpPr txBox="1"/>
          <p:nvPr/>
        </p:nvSpPr>
        <p:spPr>
          <a:xfrm>
            <a:off x="1349297" y="970157"/>
            <a:ext cx="7783685" cy="1446550"/>
          </a:xfrm>
          <a:prstGeom prst="rect">
            <a:avLst/>
          </a:prstGeom>
          <a:noFill/>
        </p:spPr>
        <p:txBody>
          <a:bodyPr wrap="square" rtlCol="0">
            <a:spAutoFit/>
          </a:bodyPr>
          <a:lstStyle/>
          <a:p>
            <a:r>
              <a:rPr lang="en-IN" sz="4400" dirty="0">
                <a:solidFill>
                  <a:schemeClr val="bg2"/>
                </a:solidFill>
                <a:highlight>
                  <a:srgbClr val="008080"/>
                </a:highlight>
              </a:rPr>
              <a:t>We Praise God for giving us this month of December, 2024</a:t>
            </a:r>
          </a:p>
        </p:txBody>
      </p:sp>
    </p:spTree>
    <p:extLst>
      <p:ext uri="{BB962C8B-B14F-4D97-AF65-F5344CB8AC3E}">
        <p14:creationId xmlns:p14="http://schemas.microsoft.com/office/powerpoint/2010/main" val="423993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84536E93-A47A-7A09-7923-5CA9040315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5844" r="-712" b="8722"/>
          <a:stretch/>
        </p:blipFill>
        <p:spPr bwMode="auto">
          <a:xfrm>
            <a:off x="-111512" y="1045153"/>
            <a:ext cx="6969513" cy="59122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President’s address eve of the 77th Independence Day presents a vision ...">
            <a:extLst>
              <a:ext uri="{FF2B5EF4-FFF2-40B4-BE49-F238E27FC236}">
                <a16:creationId xmlns:a16="http://schemas.microsoft.com/office/drawing/2014/main" id="{FF9DEFCB-6122-768A-9556-43A289921BA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53341" y="1045152"/>
            <a:ext cx="5538660" cy="5812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95F7FC-D039-129C-7308-57ABB4397800}"/>
              </a:ext>
            </a:extLst>
          </p:cNvPr>
          <p:cNvSpPr txBox="1"/>
          <p:nvPr/>
        </p:nvSpPr>
        <p:spPr>
          <a:xfrm>
            <a:off x="2732050" y="105124"/>
            <a:ext cx="7192536" cy="954107"/>
          </a:xfrm>
          <a:prstGeom prst="rect">
            <a:avLst/>
          </a:prstGeom>
          <a:solidFill>
            <a:schemeClr val="bg1">
              <a:lumMod val="95000"/>
            </a:schemeClr>
          </a:solidFill>
        </p:spPr>
        <p:txBody>
          <a:bodyPr wrap="square">
            <a:spAutoFit/>
            <a:scene3d>
              <a:camera prst="orthographicFront"/>
              <a:lightRig rig="soft" dir="t">
                <a:rot lat="0" lon="0" rev="15600000"/>
              </a:lightRig>
            </a:scene3d>
            <a:sp3d extrusionH="57150" prstMaterial="softEdge">
              <a:bevelT w="25400" h="38100"/>
            </a:sp3d>
          </a:bodyPr>
          <a:lstStyle/>
          <a:p>
            <a:r>
              <a:rPr lang="en-US" sz="2800" i="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Roboto" panose="02000000000000000000" pitchFamily="2" charset="0"/>
              </a:rPr>
              <a:t>Let every person be subject to the governing authorities.……Romans 13:1</a:t>
            </a:r>
            <a:endParaRPr lang="en-IN"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50208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57453" y="759145"/>
            <a:ext cx="6699187" cy="2028761"/>
          </a:xfrm>
          <a:prstGeom prst="rect">
            <a:avLst/>
          </a:prstGeom>
        </p:spPr>
        <p:txBody>
          <a:bodyPr vert="horz" wrap="square" lIns="0" tIns="46355" rIns="0" bIns="0" rtlCol="0">
            <a:spAutoFit/>
          </a:bodyPr>
          <a:lstStyle/>
          <a:p>
            <a:pPr marL="12700" marR="5080" algn="just">
              <a:lnSpc>
                <a:spcPct val="92000"/>
              </a:lnSpc>
              <a:spcBef>
                <a:spcPts val="365"/>
              </a:spcBef>
            </a:pPr>
            <a:r>
              <a:rPr sz="2800" b="0" spc="5" dirty="0">
                <a:solidFill>
                  <a:srgbClr val="FF0000"/>
                </a:solidFill>
                <a:latin typeface="Bahnschrift SemiBold Condensed" panose="020B0502040204020203" pitchFamily="34" charset="0"/>
                <a:cs typeface="Calibri Light"/>
              </a:rPr>
              <a:t>DELHI   </a:t>
            </a:r>
            <a:r>
              <a:rPr sz="2800" b="0" spc="10" dirty="0">
                <a:solidFill>
                  <a:srgbClr val="FF0000"/>
                </a:solidFill>
                <a:latin typeface="Bahnschrift SemiBold Condensed" panose="020B0502040204020203" pitchFamily="34" charset="0"/>
                <a:cs typeface="Calibri Light"/>
              </a:rPr>
              <a:t> </a:t>
            </a:r>
            <a:r>
              <a:rPr sz="2800" b="0" spc="5" dirty="0">
                <a:solidFill>
                  <a:srgbClr val="FF0000"/>
                </a:solidFill>
                <a:latin typeface="Bahnschrift SemiBold Condensed" panose="020B0502040204020203" pitchFamily="34" charset="0"/>
                <a:cs typeface="Calibri Light"/>
              </a:rPr>
              <a:t>IS   </a:t>
            </a:r>
            <a:r>
              <a:rPr sz="2800" b="0" spc="10" dirty="0">
                <a:solidFill>
                  <a:srgbClr val="FF0000"/>
                </a:solidFill>
                <a:latin typeface="Bahnschrift SemiBold Condensed" panose="020B0502040204020203" pitchFamily="34" charset="0"/>
                <a:cs typeface="Calibri Light"/>
              </a:rPr>
              <a:t> </a:t>
            </a:r>
            <a:r>
              <a:rPr sz="2800" b="0" spc="30" dirty="0">
                <a:solidFill>
                  <a:srgbClr val="FF0000"/>
                </a:solidFill>
                <a:latin typeface="Bahnschrift SemiBold Condensed" panose="020B0502040204020203" pitchFamily="34" charset="0"/>
                <a:cs typeface="Calibri Light"/>
              </a:rPr>
              <a:t>ON   </a:t>
            </a:r>
            <a:r>
              <a:rPr sz="2800" b="0" spc="35" dirty="0">
                <a:solidFill>
                  <a:srgbClr val="FF0000"/>
                </a:solidFill>
                <a:latin typeface="Bahnschrift SemiBold Condensed" panose="020B0502040204020203" pitchFamily="34" charset="0"/>
                <a:cs typeface="Calibri Light"/>
              </a:rPr>
              <a:t> </a:t>
            </a:r>
            <a:r>
              <a:rPr sz="2800" b="0" spc="25" dirty="0">
                <a:solidFill>
                  <a:srgbClr val="FF0000"/>
                </a:solidFill>
                <a:latin typeface="Bahnschrift SemiBold Condensed" panose="020B0502040204020203" pitchFamily="34" charset="0"/>
                <a:cs typeface="Calibri Light"/>
              </a:rPr>
              <a:t>THE   </a:t>
            </a:r>
            <a:r>
              <a:rPr sz="2800" b="0" spc="30" dirty="0">
                <a:solidFill>
                  <a:srgbClr val="FF0000"/>
                </a:solidFill>
                <a:latin typeface="Bahnschrift SemiBold Condensed" panose="020B0502040204020203" pitchFamily="34" charset="0"/>
                <a:cs typeface="Calibri Light"/>
              </a:rPr>
              <a:t> </a:t>
            </a:r>
            <a:r>
              <a:rPr sz="2800" b="0" spc="25" dirty="0">
                <a:solidFill>
                  <a:srgbClr val="FF0000"/>
                </a:solidFill>
                <a:latin typeface="Bahnschrift SemiBold Condensed" panose="020B0502040204020203" pitchFamily="34" charset="0"/>
                <a:cs typeface="Calibri Light"/>
              </a:rPr>
              <a:t>BANKS     </a:t>
            </a:r>
            <a:r>
              <a:rPr sz="2800" b="0" spc="40" dirty="0">
                <a:solidFill>
                  <a:srgbClr val="FF0000"/>
                </a:solidFill>
                <a:latin typeface="Bahnschrift SemiBold Condensed" panose="020B0502040204020203" pitchFamily="34" charset="0"/>
                <a:cs typeface="Calibri Light"/>
              </a:rPr>
              <a:t>OF </a:t>
            </a:r>
            <a:r>
              <a:rPr sz="2800" b="0" spc="45" dirty="0">
                <a:solidFill>
                  <a:srgbClr val="FF0000"/>
                </a:solidFill>
                <a:latin typeface="Bahnschrift SemiBold Condensed" panose="020B0502040204020203" pitchFamily="34" charset="0"/>
                <a:cs typeface="Calibri Light"/>
              </a:rPr>
              <a:t> </a:t>
            </a:r>
            <a:r>
              <a:rPr sz="2800" b="0" dirty="0">
                <a:solidFill>
                  <a:srgbClr val="FF0000"/>
                </a:solidFill>
                <a:latin typeface="Bahnschrift SemiBold Condensed" panose="020B0502040204020203" pitchFamily="34" charset="0"/>
                <a:cs typeface="Calibri Light"/>
              </a:rPr>
              <a:t>THE </a:t>
            </a:r>
            <a:r>
              <a:rPr sz="2800" b="0" u="sng" spc="-15" dirty="0">
                <a:solidFill>
                  <a:srgbClr val="FF0000"/>
                </a:solidFill>
                <a:uFill>
                  <a:solidFill>
                    <a:srgbClr val="C573D2"/>
                  </a:solidFill>
                </a:uFill>
                <a:latin typeface="Bahnschrift SemiBold Condensed" panose="020B0502040204020203" pitchFamily="34" charset="0"/>
                <a:cs typeface="Calibri Light"/>
                <a:hlinkClick r:id="rId2">
                  <a:extLst>
                    <a:ext uri="{A12FA001-AC4F-418D-AE19-62706E023703}">
                      <ahyp:hlinkClr xmlns:ahyp="http://schemas.microsoft.com/office/drawing/2018/hyperlinkcolor" val="tx"/>
                    </a:ext>
                  </a:extLst>
                </a:hlinkClick>
              </a:rPr>
              <a:t>YAMUNA </a:t>
            </a:r>
            <a:r>
              <a:rPr sz="2800" b="0" u="sng" spc="25" dirty="0">
                <a:solidFill>
                  <a:srgbClr val="FF0000"/>
                </a:solidFill>
                <a:uFill>
                  <a:solidFill>
                    <a:srgbClr val="C573D2"/>
                  </a:solidFill>
                </a:uFill>
                <a:latin typeface="Bahnschrift SemiBold Condensed" panose="020B0502040204020203" pitchFamily="34" charset="0"/>
                <a:cs typeface="Calibri Light"/>
                <a:hlinkClick r:id="rId2">
                  <a:extLst>
                    <a:ext uri="{A12FA001-AC4F-418D-AE19-62706E023703}">
                      <ahyp:hlinkClr xmlns:ahyp="http://schemas.microsoft.com/office/drawing/2018/hyperlinkcolor" val="tx"/>
                    </a:ext>
                  </a:extLst>
                </a:hlinkClick>
              </a:rPr>
              <a:t>RIVER</a:t>
            </a:r>
            <a:r>
              <a:rPr sz="2800" b="0" spc="25" dirty="0">
                <a:solidFill>
                  <a:srgbClr val="FF0000"/>
                </a:solidFill>
                <a:latin typeface="Bahnschrift SemiBold Condensed" panose="020B0502040204020203" pitchFamily="34" charset="0"/>
                <a:cs typeface="Calibri Light"/>
              </a:rPr>
              <a:t>. </a:t>
            </a:r>
            <a:r>
              <a:rPr sz="2800" b="0" spc="5" dirty="0">
                <a:solidFill>
                  <a:srgbClr val="FF0000"/>
                </a:solidFill>
                <a:latin typeface="Bahnschrift SemiBold Condensed" panose="020B0502040204020203" pitchFamily="34" charset="0"/>
                <a:cs typeface="Calibri Light"/>
              </a:rPr>
              <a:t>HISTORIANS </a:t>
            </a:r>
            <a:r>
              <a:rPr sz="2800" b="0" spc="-15" dirty="0">
                <a:solidFill>
                  <a:srgbClr val="FF0000"/>
                </a:solidFill>
                <a:latin typeface="Bahnschrift SemiBold Condensed" panose="020B0502040204020203" pitchFamily="34" charset="0"/>
                <a:cs typeface="Calibri Light"/>
              </a:rPr>
              <a:t>HAVE </a:t>
            </a:r>
            <a:r>
              <a:rPr sz="2800" b="0" spc="-540" dirty="0">
                <a:solidFill>
                  <a:srgbClr val="FF0000"/>
                </a:solidFill>
                <a:latin typeface="Bahnschrift SemiBold Condensed" panose="020B0502040204020203" pitchFamily="34" charset="0"/>
                <a:cs typeface="Calibri Light"/>
              </a:rPr>
              <a:t> </a:t>
            </a:r>
            <a:r>
              <a:rPr sz="2800" b="0" spc="15" dirty="0">
                <a:solidFill>
                  <a:srgbClr val="FF0000"/>
                </a:solidFill>
                <a:latin typeface="Bahnschrift SemiBold Condensed" panose="020B0502040204020203" pitchFamily="34" charset="0"/>
                <a:cs typeface="Calibri Light"/>
              </a:rPr>
              <a:t>EVIDENCE</a:t>
            </a:r>
            <a:r>
              <a:rPr sz="2800" b="0" spc="20" dirty="0">
                <a:solidFill>
                  <a:srgbClr val="FF0000"/>
                </a:solidFill>
                <a:latin typeface="Bahnschrift SemiBold Condensed" panose="020B0502040204020203" pitchFamily="34" charset="0"/>
                <a:cs typeface="Calibri Light"/>
              </a:rPr>
              <a:t> </a:t>
            </a:r>
            <a:r>
              <a:rPr sz="2800" b="0" spc="-30" dirty="0">
                <a:solidFill>
                  <a:srgbClr val="FF0000"/>
                </a:solidFill>
                <a:latin typeface="Bahnschrift SemiBold Condensed" panose="020B0502040204020203" pitchFamily="34" charset="0"/>
                <a:cs typeface="Calibri Light"/>
              </a:rPr>
              <a:t>THAT</a:t>
            </a:r>
            <a:r>
              <a:rPr sz="2800" b="0" spc="-25" dirty="0">
                <a:solidFill>
                  <a:srgbClr val="FF0000"/>
                </a:solidFill>
                <a:latin typeface="Bahnschrift SemiBold Condensed" panose="020B0502040204020203" pitchFamily="34" charset="0"/>
                <a:cs typeface="Calibri Light"/>
              </a:rPr>
              <a:t> </a:t>
            </a:r>
            <a:r>
              <a:rPr sz="2800" b="0" spc="20" dirty="0">
                <a:solidFill>
                  <a:srgbClr val="FF0000"/>
                </a:solidFill>
                <a:latin typeface="Bahnschrift SemiBold Condensed" panose="020B0502040204020203" pitchFamily="34" charset="0"/>
                <a:cs typeface="Calibri Light"/>
              </a:rPr>
              <a:t>PEOPLE</a:t>
            </a:r>
            <a:r>
              <a:rPr sz="2800" b="0" spc="25" dirty="0">
                <a:solidFill>
                  <a:srgbClr val="FF0000"/>
                </a:solidFill>
                <a:latin typeface="Bahnschrift SemiBold Condensed" panose="020B0502040204020203" pitchFamily="34" charset="0"/>
                <a:cs typeface="Calibri Light"/>
              </a:rPr>
              <a:t> </a:t>
            </a:r>
            <a:r>
              <a:rPr sz="2800" b="0" spc="-15" dirty="0">
                <a:solidFill>
                  <a:srgbClr val="FF0000"/>
                </a:solidFill>
                <a:latin typeface="Bahnschrift SemiBold Condensed" panose="020B0502040204020203" pitchFamily="34" charset="0"/>
                <a:cs typeface="Calibri Light"/>
              </a:rPr>
              <a:t>HAVE</a:t>
            </a:r>
            <a:r>
              <a:rPr sz="2800" b="0" spc="-10" dirty="0">
                <a:solidFill>
                  <a:srgbClr val="FF0000"/>
                </a:solidFill>
                <a:latin typeface="Bahnschrift SemiBold Condensed" panose="020B0502040204020203" pitchFamily="34" charset="0"/>
                <a:cs typeface="Calibri Light"/>
              </a:rPr>
              <a:t> </a:t>
            </a:r>
            <a:r>
              <a:rPr sz="2800" b="0" spc="10" dirty="0">
                <a:solidFill>
                  <a:srgbClr val="FF0000"/>
                </a:solidFill>
                <a:latin typeface="Bahnschrift SemiBold Condensed" panose="020B0502040204020203" pitchFamily="34" charset="0"/>
                <a:cs typeface="Calibri Light"/>
              </a:rPr>
              <a:t>BEEN </a:t>
            </a:r>
            <a:r>
              <a:rPr sz="2800" b="0" spc="15" dirty="0">
                <a:solidFill>
                  <a:srgbClr val="FF0000"/>
                </a:solidFill>
                <a:latin typeface="Bahnschrift SemiBold Condensed" panose="020B0502040204020203" pitchFamily="34" charset="0"/>
                <a:cs typeface="Calibri Light"/>
              </a:rPr>
              <a:t> </a:t>
            </a:r>
            <a:r>
              <a:rPr sz="2800" b="0" spc="5" dirty="0">
                <a:solidFill>
                  <a:srgbClr val="FF0000"/>
                </a:solidFill>
                <a:latin typeface="Bahnschrift SemiBold Condensed" panose="020B0502040204020203" pitchFamily="34" charset="0"/>
                <a:cs typeface="Calibri Light"/>
              </a:rPr>
              <a:t>LIVING IN </a:t>
            </a:r>
            <a:r>
              <a:rPr sz="2800" b="0" spc="20" dirty="0">
                <a:solidFill>
                  <a:srgbClr val="FF0000"/>
                </a:solidFill>
                <a:latin typeface="Bahnschrift SemiBold Condensed" panose="020B0502040204020203" pitchFamily="34" charset="0"/>
                <a:cs typeface="Calibri Light"/>
              </a:rPr>
              <a:t>THIS REGION </a:t>
            </a:r>
            <a:r>
              <a:rPr sz="2800" b="0" spc="25" dirty="0">
                <a:solidFill>
                  <a:srgbClr val="FF0000"/>
                </a:solidFill>
                <a:latin typeface="Bahnschrift SemiBold Condensed" panose="020B0502040204020203" pitchFamily="34" charset="0"/>
                <a:cs typeface="Calibri Light"/>
              </a:rPr>
              <a:t>SINCE </a:t>
            </a:r>
            <a:r>
              <a:rPr sz="2800" b="0" spc="-90" dirty="0">
                <a:solidFill>
                  <a:srgbClr val="FF0000"/>
                </a:solidFill>
                <a:latin typeface="Bahnschrift SemiBold Condensed" panose="020B0502040204020203" pitchFamily="34" charset="0"/>
                <a:cs typeface="Calibri Light"/>
              </a:rPr>
              <a:t>AT </a:t>
            </a:r>
            <a:r>
              <a:rPr sz="2800" b="0" spc="15" dirty="0">
                <a:solidFill>
                  <a:srgbClr val="FF0000"/>
                </a:solidFill>
                <a:latin typeface="Bahnschrift SemiBold Condensed" panose="020B0502040204020203" pitchFamily="34" charset="0"/>
                <a:cs typeface="Calibri Light"/>
              </a:rPr>
              <a:t>LEAST </a:t>
            </a:r>
            <a:r>
              <a:rPr sz="2800" b="0" spc="20" dirty="0">
                <a:solidFill>
                  <a:srgbClr val="FF0000"/>
                </a:solidFill>
                <a:latin typeface="Bahnschrift SemiBold Condensed" panose="020B0502040204020203" pitchFamily="34" charset="0"/>
                <a:cs typeface="Calibri Light"/>
              </a:rPr>
              <a:t> </a:t>
            </a:r>
            <a:r>
              <a:rPr sz="2800" b="0" dirty="0">
                <a:solidFill>
                  <a:srgbClr val="FF0000"/>
                </a:solidFill>
                <a:latin typeface="Bahnschrift SemiBold Condensed" panose="020B0502040204020203" pitchFamily="34" charset="0"/>
                <a:cs typeface="Calibri Light"/>
              </a:rPr>
              <a:t>THE</a:t>
            </a:r>
            <a:r>
              <a:rPr sz="2800" b="0" spc="5" dirty="0">
                <a:solidFill>
                  <a:srgbClr val="FF0000"/>
                </a:solidFill>
                <a:latin typeface="Bahnschrift SemiBold Condensed" panose="020B0502040204020203" pitchFamily="34" charset="0"/>
                <a:cs typeface="Calibri Light"/>
              </a:rPr>
              <a:t> </a:t>
            </a:r>
            <a:r>
              <a:rPr sz="2800" b="0" u="sng" spc="45" dirty="0">
                <a:solidFill>
                  <a:srgbClr val="FF0000"/>
                </a:solidFill>
                <a:uFill>
                  <a:solidFill>
                    <a:srgbClr val="C573D2"/>
                  </a:solidFill>
                </a:uFill>
                <a:latin typeface="Bahnschrift SemiBold Condensed" panose="020B0502040204020203" pitchFamily="34" charset="0"/>
                <a:cs typeface="Calibri Light"/>
                <a:hlinkClick r:id="rId3">
                  <a:extLst>
                    <a:ext uri="{A12FA001-AC4F-418D-AE19-62706E023703}">
                      <ahyp:hlinkClr xmlns:ahyp="http://schemas.microsoft.com/office/drawing/2018/hyperlinkcolor" val="tx"/>
                    </a:ext>
                  </a:extLst>
                </a:hlinkClick>
              </a:rPr>
              <a:t>6TH</a:t>
            </a:r>
            <a:r>
              <a:rPr sz="2800" b="0" u="sng" spc="50" dirty="0">
                <a:solidFill>
                  <a:srgbClr val="FF0000"/>
                </a:solidFill>
                <a:uFill>
                  <a:solidFill>
                    <a:srgbClr val="C573D2"/>
                  </a:solidFill>
                </a:uFill>
                <a:latin typeface="Bahnschrift SemiBold Condensed" panose="020B0502040204020203" pitchFamily="34" charset="0"/>
                <a:cs typeface="Calibri Light"/>
                <a:hlinkClick r:id="rId3">
                  <a:extLst>
                    <a:ext uri="{A12FA001-AC4F-418D-AE19-62706E023703}">
                      <ahyp:hlinkClr xmlns:ahyp="http://schemas.microsoft.com/office/drawing/2018/hyperlinkcolor" val="tx"/>
                    </a:ext>
                  </a:extLst>
                </a:hlinkClick>
              </a:rPr>
              <a:t> </a:t>
            </a:r>
            <a:r>
              <a:rPr sz="2800" b="0" u="sng" spc="25" dirty="0">
                <a:solidFill>
                  <a:srgbClr val="FF0000"/>
                </a:solidFill>
                <a:uFill>
                  <a:solidFill>
                    <a:srgbClr val="C573D2"/>
                  </a:solidFill>
                </a:uFill>
                <a:latin typeface="Bahnschrift SemiBold Condensed" panose="020B0502040204020203" pitchFamily="34" charset="0"/>
                <a:cs typeface="Calibri Light"/>
                <a:hlinkClick r:id="rId3">
                  <a:extLst>
                    <a:ext uri="{A12FA001-AC4F-418D-AE19-62706E023703}">
                      <ahyp:hlinkClr xmlns:ahyp="http://schemas.microsoft.com/office/drawing/2018/hyperlinkcolor" val="tx"/>
                    </a:ext>
                  </a:extLst>
                </a:hlinkClick>
              </a:rPr>
              <a:t>CENTURY</a:t>
            </a:r>
            <a:r>
              <a:rPr sz="2800" b="0" u="sng" spc="30" dirty="0">
                <a:solidFill>
                  <a:srgbClr val="FF0000"/>
                </a:solidFill>
                <a:uFill>
                  <a:solidFill>
                    <a:srgbClr val="C573D2"/>
                  </a:solidFill>
                </a:uFill>
                <a:latin typeface="Bahnschrift SemiBold Condensed" panose="020B0502040204020203" pitchFamily="34" charset="0"/>
                <a:cs typeface="Calibri Light"/>
                <a:hlinkClick r:id="rId3">
                  <a:extLst>
                    <a:ext uri="{A12FA001-AC4F-418D-AE19-62706E023703}">
                      <ahyp:hlinkClr xmlns:ahyp="http://schemas.microsoft.com/office/drawing/2018/hyperlinkcolor" val="tx"/>
                    </a:ext>
                  </a:extLst>
                </a:hlinkClick>
              </a:rPr>
              <a:t> </a:t>
            </a:r>
            <a:r>
              <a:rPr sz="2800" b="0" u="sng" spc="25" dirty="0">
                <a:solidFill>
                  <a:srgbClr val="FF0000"/>
                </a:solidFill>
                <a:uFill>
                  <a:solidFill>
                    <a:srgbClr val="C573D2"/>
                  </a:solidFill>
                </a:uFill>
                <a:latin typeface="Bahnschrift SemiBold Condensed" panose="020B0502040204020203" pitchFamily="34" charset="0"/>
                <a:cs typeface="Calibri Light"/>
                <a:hlinkClick r:id="rId3">
                  <a:extLst>
                    <a:ext uri="{A12FA001-AC4F-418D-AE19-62706E023703}">
                      <ahyp:hlinkClr xmlns:ahyp="http://schemas.microsoft.com/office/drawing/2018/hyperlinkcolor" val="tx"/>
                    </a:ext>
                  </a:extLst>
                </a:hlinkClick>
              </a:rPr>
              <a:t>BC</a:t>
            </a:r>
            <a:r>
              <a:rPr sz="2800" b="0" spc="25" dirty="0">
                <a:solidFill>
                  <a:srgbClr val="FF0000"/>
                </a:solidFill>
                <a:latin typeface="Bahnschrift SemiBold Condensed" panose="020B0502040204020203" pitchFamily="34" charset="0"/>
                <a:cs typeface="Calibri Light"/>
              </a:rPr>
              <a:t>.</a:t>
            </a:r>
            <a:r>
              <a:rPr sz="2800" b="0" spc="30" dirty="0">
                <a:solidFill>
                  <a:srgbClr val="FF0000"/>
                </a:solidFill>
                <a:latin typeface="Bahnschrift SemiBold Condensed" panose="020B0502040204020203" pitchFamily="34" charset="0"/>
                <a:cs typeface="Calibri Light"/>
              </a:rPr>
              <a:t> </a:t>
            </a:r>
            <a:r>
              <a:rPr sz="2800" b="0" spc="20" dirty="0">
                <a:solidFill>
                  <a:srgbClr val="FF0000"/>
                </a:solidFill>
                <a:latin typeface="Bahnschrift SemiBold Condensed" panose="020B0502040204020203" pitchFamily="34" charset="0"/>
                <a:cs typeface="Calibri Light"/>
              </a:rPr>
              <a:t>PEOPLE</a:t>
            </a:r>
            <a:r>
              <a:rPr sz="2800" b="0" spc="25" dirty="0">
                <a:solidFill>
                  <a:srgbClr val="FF0000"/>
                </a:solidFill>
                <a:latin typeface="Bahnschrift SemiBold Condensed" panose="020B0502040204020203" pitchFamily="34" charset="0"/>
                <a:cs typeface="Calibri Light"/>
              </a:rPr>
              <a:t> </a:t>
            </a:r>
            <a:r>
              <a:rPr sz="2800" b="0" spc="20" dirty="0">
                <a:solidFill>
                  <a:srgbClr val="FF0000"/>
                </a:solidFill>
                <a:latin typeface="Bahnschrift SemiBold Condensed" panose="020B0502040204020203" pitchFamily="34" charset="0"/>
                <a:cs typeface="Calibri Light"/>
              </a:rPr>
              <a:t>ALSO </a:t>
            </a:r>
            <a:r>
              <a:rPr sz="2800" b="0" spc="-540" dirty="0">
                <a:solidFill>
                  <a:srgbClr val="FF0000"/>
                </a:solidFill>
                <a:latin typeface="Bahnschrift SemiBold Condensed" panose="020B0502040204020203" pitchFamily="34" charset="0"/>
                <a:cs typeface="Calibri Light"/>
              </a:rPr>
              <a:t> </a:t>
            </a:r>
            <a:r>
              <a:rPr sz="2800" b="0" spc="5" dirty="0">
                <a:solidFill>
                  <a:srgbClr val="FF0000"/>
                </a:solidFill>
                <a:latin typeface="Bahnschrift SemiBold Condensed" panose="020B0502040204020203" pitchFamily="34" charset="0"/>
                <a:cs typeface="Calibri Light"/>
              </a:rPr>
              <a:t>BELIEVE </a:t>
            </a:r>
            <a:r>
              <a:rPr sz="2800" b="0" spc="-30" dirty="0">
                <a:solidFill>
                  <a:srgbClr val="FF0000"/>
                </a:solidFill>
                <a:latin typeface="Bahnschrift SemiBold Condensed" panose="020B0502040204020203" pitchFamily="34" charset="0"/>
                <a:cs typeface="Calibri Light"/>
              </a:rPr>
              <a:t>THAT </a:t>
            </a:r>
            <a:r>
              <a:rPr sz="2800" b="0" spc="25" dirty="0">
                <a:solidFill>
                  <a:srgbClr val="FF0000"/>
                </a:solidFill>
                <a:latin typeface="Bahnschrift SemiBold Condensed" panose="020B0502040204020203" pitchFamily="34" charset="0"/>
                <a:cs typeface="Calibri Light"/>
              </a:rPr>
              <a:t>THE </a:t>
            </a:r>
            <a:r>
              <a:rPr sz="2800" b="0" spc="20" dirty="0">
                <a:solidFill>
                  <a:srgbClr val="FF0000"/>
                </a:solidFill>
                <a:latin typeface="Bahnschrift SemiBold Condensed" panose="020B0502040204020203" pitchFamily="34" charset="0"/>
                <a:cs typeface="Calibri Light"/>
              </a:rPr>
              <a:t>LEGENDARY </a:t>
            </a:r>
            <a:r>
              <a:rPr sz="2800" b="0" spc="10" dirty="0">
                <a:solidFill>
                  <a:srgbClr val="FF0000"/>
                </a:solidFill>
                <a:latin typeface="Bahnschrift SemiBold Condensed" panose="020B0502040204020203" pitchFamily="34" charset="0"/>
                <a:cs typeface="Calibri Light"/>
              </a:rPr>
              <a:t>CITY </a:t>
            </a:r>
            <a:r>
              <a:rPr sz="2800" b="0" spc="40" dirty="0">
                <a:solidFill>
                  <a:srgbClr val="FF0000"/>
                </a:solidFill>
                <a:latin typeface="Bahnschrift SemiBold Condensed" panose="020B0502040204020203" pitchFamily="34" charset="0"/>
                <a:cs typeface="Calibri Light"/>
              </a:rPr>
              <a:t>OF </a:t>
            </a:r>
            <a:r>
              <a:rPr sz="2800" b="0" spc="45" dirty="0">
                <a:solidFill>
                  <a:srgbClr val="FF0000"/>
                </a:solidFill>
                <a:latin typeface="Bahnschrift SemiBold Condensed" panose="020B0502040204020203" pitchFamily="34" charset="0"/>
                <a:cs typeface="Calibri Light"/>
              </a:rPr>
              <a:t> </a:t>
            </a:r>
            <a:r>
              <a:rPr sz="2800" b="0" spc="20" dirty="0">
                <a:solidFill>
                  <a:srgbClr val="FF0000"/>
                </a:solidFill>
                <a:latin typeface="Bahnschrift SemiBold Condensed" panose="020B0502040204020203" pitchFamily="34" charset="0"/>
                <a:cs typeface="Calibri Light"/>
              </a:rPr>
              <a:t>INDRAPRASTHA</a:t>
            </a:r>
            <a:r>
              <a:rPr sz="2800" b="0" spc="580" dirty="0">
                <a:solidFill>
                  <a:srgbClr val="FF0000"/>
                </a:solidFill>
                <a:latin typeface="Bahnschrift SemiBold Condensed" panose="020B0502040204020203" pitchFamily="34" charset="0"/>
                <a:cs typeface="Calibri Light"/>
              </a:rPr>
              <a:t> </a:t>
            </a:r>
            <a:r>
              <a:rPr sz="2800" b="0" spc="-5" dirty="0">
                <a:solidFill>
                  <a:srgbClr val="FF0000"/>
                </a:solidFill>
                <a:latin typeface="Bahnschrift SemiBold Condensed" panose="020B0502040204020203" pitchFamily="34" charset="0"/>
                <a:cs typeface="Calibri Light"/>
              </a:rPr>
              <a:t>WAS</a:t>
            </a:r>
            <a:r>
              <a:rPr sz="2800" b="0" spc="15" dirty="0">
                <a:solidFill>
                  <a:srgbClr val="FF0000"/>
                </a:solidFill>
                <a:latin typeface="Bahnschrift SemiBold Condensed" panose="020B0502040204020203" pitchFamily="34" charset="0"/>
                <a:cs typeface="Calibri Light"/>
              </a:rPr>
              <a:t> </a:t>
            </a:r>
            <a:r>
              <a:rPr sz="2800" b="0" spc="5" dirty="0">
                <a:solidFill>
                  <a:srgbClr val="FF0000"/>
                </a:solidFill>
                <a:latin typeface="Bahnschrift SemiBold Condensed" panose="020B0502040204020203" pitchFamily="34" charset="0"/>
                <a:cs typeface="Calibri Light"/>
              </a:rPr>
              <a:t>HERE</a:t>
            </a:r>
            <a:r>
              <a:rPr lang="en-IN" sz="2800" b="0" spc="5" dirty="0">
                <a:solidFill>
                  <a:srgbClr val="FF0000"/>
                </a:solidFill>
                <a:latin typeface="Bahnschrift SemiBold Condensed" panose="020B0502040204020203" pitchFamily="34" charset="0"/>
                <a:cs typeface="Calibri Light"/>
              </a:rPr>
              <a:t> IN</a:t>
            </a:r>
            <a:r>
              <a:rPr sz="2800" b="0" spc="70" dirty="0">
                <a:solidFill>
                  <a:srgbClr val="FF0000"/>
                </a:solidFill>
                <a:latin typeface="Bahnschrift SemiBold Condensed" panose="020B0502040204020203" pitchFamily="34" charset="0"/>
                <a:cs typeface="Calibri Light"/>
              </a:rPr>
              <a:t> </a:t>
            </a:r>
            <a:r>
              <a:rPr sz="2800" b="0" spc="20" dirty="0">
                <a:solidFill>
                  <a:srgbClr val="FF0000"/>
                </a:solidFill>
                <a:latin typeface="Bahnschrift SemiBold Condensed" panose="020B0502040204020203" pitchFamily="34" charset="0"/>
                <a:cs typeface="Calibri Light"/>
              </a:rPr>
              <a:t>THIS</a:t>
            </a:r>
            <a:r>
              <a:rPr sz="2800" b="0" spc="565" dirty="0">
                <a:solidFill>
                  <a:srgbClr val="FF0000"/>
                </a:solidFill>
                <a:latin typeface="Bahnschrift SemiBold Condensed" panose="020B0502040204020203" pitchFamily="34" charset="0"/>
                <a:cs typeface="Calibri Light"/>
              </a:rPr>
              <a:t> </a:t>
            </a:r>
            <a:r>
              <a:rPr sz="2800" b="0" spc="10" dirty="0">
                <a:solidFill>
                  <a:srgbClr val="FF0000"/>
                </a:solidFill>
                <a:latin typeface="Bahnschrift SemiBold Condensed" panose="020B0502040204020203" pitchFamily="34" charset="0"/>
                <a:cs typeface="Calibri Light"/>
              </a:rPr>
              <a:t>CITY</a:t>
            </a:r>
            <a:r>
              <a:rPr lang="en-IN" sz="2800" b="0" spc="10" dirty="0">
                <a:solidFill>
                  <a:srgbClr val="FF0000"/>
                </a:solidFill>
                <a:latin typeface="Bahnschrift SemiBold Condensed" panose="020B0502040204020203" pitchFamily="34" charset="0"/>
                <a:cs typeface="Calibri Light"/>
              </a:rPr>
              <a:t>.</a:t>
            </a:r>
            <a:endParaRPr sz="2800" dirty="0">
              <a:solidFill>
                <a:srgbClr val="FF0000"/>
              </a:solidFill>
              <a:latin typeface="Bahnschrift SemiBold Condensed" panose="020B0502040204020203" pitchFamily="34" charset="0"/>
              <a:cs typeface="Calibri Light"/>
            </a:endParaRPr>
          </a:p>
        </p:txBody>
      </p:sp>
      <p:grpSp>
        <p:nvGrpSpPr>
          <p:cNvPr id="10" name="object 10"/>
          <p:cNvGrpSpPr/>
          <p:nvPr/>
        </p:nvGrpSpPr>
        <p:grpSpPr>
          <a:xfrm>
            <a:off x="7619207" y="0"/>
            <a:ext cx="4572793" cy="6858000"/>
            <a:chOff x="6962775" y="0"/>
            <a:chExt cx="5229225" cy="6858000"/>
          </a:xfrm>
        </p:grpSpPr>
        <p:pic>
          <p:nvPicPr>
            <p:cNvPr id="11" name="object 11"/>
            <p:cNvPicPr/>
            <p:nvPr/>
          </p:nvPicPr>
          <p:blipFill>
            <a:blip r:embed="rId4" cstate="print"/>
            <a:stretch>
              <a:fillRect/>
            </a:stretch>
          </p:blipFill>
          <p:spPr>
            <a:xfrm>
              <a:off x="6962775" y="0"/>
              <a:ext cx="5229225" cy="4124325"/>
            </a:xfrm>
            <a:prstGeom prst="rect">
              <a:avLst/>
            </a:prstGeom>
          </p:spPr>
        </p:pic>
        <p:pic>
          <p:nvPicPr>
            <p:cNvPr id="12" name="object 12"/>
            <p:cNvPicPr/>
            <p:nvPr/>
          </p:nvPicPr>
          <p:blipFill>
            <a:blip r:embed="rId5" cstate="print"/>
            <a:stretch>
              <a:fillRect/>
            </a:stretch>
          </p:blipFill>
          <p:spPr>
            <a:xfrm>
              <a:off x="7277100" y="0"/>
              <a:ext cx="4914900" cy="3819525"/>
            </a:xfrm>
            <a:prstGeom prst="rect">
              <a:avLst/>
            </a:prstGeom>
          </p:spPr>
        </p:pic>
        <p:pic>
          <p:nvPicPr>
            <p:cNvPr id="13" name="object 13"/>
            <p:cNvPicPr/>
            <p:nvPr/>
          </p:nvPicPr>
          <p:blipFill>
            <a:blip r:embed="rId6" cstate="print"/>
            <a:stretch>
              <a:fillRect/>
            </a:stretch>
          </p:blipFill>
          <p:spPr>
            <a:xfrm>
              <a:off x="7226300" y="4759"/>
              <a:ext cx="4965700" cy="3865565"/>
            </a:xfrm>
            <a:prstGeom prst="rect">
              <a:avLst/>
            </a:prstGeom>
          </p:spPr>
        </p:pic>
        <p:pic>
          <p:nvPicPr>
            <p:cNvPr id="14" name="object 14"/>
            <p:cNvPicPr/>
            <p:nvPr/>
          </p:nvPicPr>
          <p:blipFill>
            <a:blip r:embed="rId7" cstate="print"/>
            <a:stretch>
              <a:fillRect/>
            </a:stretch>
          </p:blipFill>
          <p:spPr>
            <a:xfrm>
              <a:off x="7343775" y="3819524"/>
              <a:ext cx="4838700" cy="3038474"/>
            </a:xfrm>
            <a:prstGeom prst="rect">
              <a:avLst/>
            </a:prstGeom>
          </p:spPr>
        </p:pic>
      </p:grpSp>
      <p:pic>
        <p:nvPicPr>
          <p:cNvPr id="1026" name="Picture 2">
            <a:extLst>
              <a:ext uri="{FF2B5EF4-FFF2-40B4-BE49-F238E27FC236}">
                <a16:creationId xmlns:a16="http://schemas.microsoft.com/office/drawing/2014/main" id="{2FEE5BB6-549F-4321-9E57-6C4281924DA8}"/>
              </a:ext>
            </a:extLst>
          </p:cNvPr>
          <p:cNvPicPr>
            <a:picLocks noChangeAspect="1" noChangeArrowheads="1"/>
          </p:cNvPicPr>
          <p:nvPr/>
        </p:nvPicPr>
        <p:blipFill>
          <a:blip r:embed="rId8">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579850" y="5170168"/>
            <a:ext cx="267652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B035AAD-93FA-49C8-ABD2-781DDB8AB32C}"/>
              </a:ext>
            </a:extLst>
          </p:cNvPr>
          <p:cNvPicPr>
            <a:picLocks noChangeAspect="1" noChangeArrowheads="1"/>
          </p:cNvPicPr>
          <p:nvPr/>
        </p:nvPicPr>
        <p:blipFill>
          <a:blip r:embed="rId9">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9794" y="4774549"/>
            <a:ext cx="233362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13EC05C-94FE-402F-B146-5A38BB3145E2}"/>
              </a:ext>
            </a:extLst>
          </p:cNvPr>
          <p:cNvPicPr>
            <a:picLocks noChangeAspect="1" noChangeArrowheads="1"/>
          </p:cNvPicPr>
          <p:nvPr/>
        </p:nvPicPr>
        <p:blipFill>
          <a:blip r:embed="rId10">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5237393" y="4241480"/>
            <a:ext cx="1829593"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7402C98-59B6-475C-B726-2C35DB407586}"/>
              </a:ext>
            </a:extLst>
          </p:cNvPr>
          <p:cNvPicPr>
            <a:picLocks noChangeAspect="1" noChangeArrowheads="1"/>
          </p:cNvPicPr>
          <p:nvPr/>
        </p:nvPicPr>
        <p:blipFill>
          <a:blip r:embed="rId11">
            <a:clrChange>
              <a:clrFrom>
                <a:srgbClr val="F8F8FA"/>
              </a:clrFrom>
              <a:clrTo>
                <a:srgbClr val="F8F8FA">
                  <a:alpha val="0"/>
                </a:srgbClr>
              </a:clrTo>
            </a:clrChange>
            <a:extLst>
              <a:ext uri="{28A0092B-C50C-407E-A947-70E740481C1C}">
                <a14:useLocalDpi xmlns:a14="http://schemas.microsoft.com/office/drawing/2010/main" val="0"/>
              </a:ext>
            </a:extLst>
          </a:blip>
          <a:srcRect/>
          <a:stretch>
            <a:fillRect/>
          </a:stretch>
        </p:blipFill>
        <p:spPr bwMode="auto">
          <a:xfrm>
            <a:off x="1547751" y="2728911"/>
            <a:ext cx="3571673" cy="2609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3605" y="381000"/>
            <a:ext cx="5994146" cy="866904"/>
          </a:xfrm>
          <a:prstGeom prst="rect">
            <a:avLst/>
          </a:prstGeom>
        </p:spPr>
        <p:txBody>
          <a:bodyPr vert="horz" wrap="square" lIns="0" tIns="8890" rIns="0" bIns="0" rtlCol="0">
            <a:spAutoFit/>
          </a:bodyPr>
          <a:lstStyle/>
          <a:p>
            <a:pPr marL="12700" marR="5080" algn="ctr">
              <a:lnSpc>
                <a:spcPct val="100800"/>
              </a:lnSpc>
              <a:spcBef>
                <a:spcPts val="70"/>
              </a:spcBef>
            </a:pPr>
            <a:r>
              <a:rPr sz="6000" spc="-10" dirty="0">
                <a:solidFill>
                  <a:schemeClr val="bg2"/>
                </a:solidFill>
                <a:highlight>
                  <a:srgbClr val="008080"/>
                </a:highlight>
                <a:latin typeface="Bahnschrift SemiBold Condensed" panose="020B0502040204020203" pitchFamily="34" charset="0"/>
              </a:rPr>
              <a:t>DELHI</a:t>
            </a:r>
            <a:r>
              <a:rPr sz="6000" spc="-50" dirty="0">
                <a:solidFill>
                  <a:schemeClr val="bg2"/>
                </a:solidFill>
                <a:highlight>
                  <a:srgbClr val="008080"/>
                </a:highlight>
                <a:latin typeface="Bahnschrift SemiBold Condensed" panose="020B0502040204020203" pitchFamily="34" charset="0"/>
              </a:rPr>
              <a:t> </a:t>
            </a:r>
            <a:r>
              <a:rPr sz="6000" spc="-15" dirty="0">
                <a:solidFill>
                  <a:schemeClr val="bg2"/>
                </a:solidFill>
                <a:highlight>
                  <a:srgbClr val="008080"/>
                </a:highlight>
                <a:latin typeface="Bahnschrift SemiBold Condensed" panose="020B0502040204020203" pitchFamily="34" charset="0"/>
              </a:rPr>
              <a:t>FOOD </a:t>
            </a:r>
            <a:r>
              <a:rPr sz="6000" spc="-800" dirty="0">
                <a:solidFill>
                  <a:schemeClr val="bg2"/>
                </a:solidFill>
                <a:highlight>
                  <a:srgbClr val="008080"/>
                </a:highlight>
                <a:latin typeface="Bahnschrift SemiBold Condensed" panose="020B0502040204020203" pitchFamily="34" charset="0"/>
              </a:rPr>
              <a:t> </a:t>
            </a:r>
            <a:r>
              <a:rPr sz="6000" spc="-30" dirty="0">
                <a:solidFill>
                  <a:schemeClr val="bg2"/>
                </a:solidFill>
                <a:highlight>
                  <a:srgbClr val="008080"/>
                </a:highlight>
                <a:latin typeface="Bahnschrift SemiBold Condensed" panose="020B0502040204020203" pitchFamily="34" charset="0"/>
              </a:rPr>
              <a:t>CULTURE</a:t>
            </a:r>
            <a:endParaRPr sz="6000" dirty="0">
              <a:solidFill>
                <a:schemeClr val="bg2"/>
              </a:solidFill>
              <a:highlight>
                <a:srgbClr val="008080"/>
              </a:highlight>
              <a:latin typeface="Bahnschrift SemiBold Condensed" panose="020B0502040204020203" pitchFamily="34" charset="0"/>
            </a:endParaRPr>
          </a:p>
        </p:txBody>
      </p:sp>
      <p:sp>
        <p:nvSpPr>
          <p:cNvPr id="4" name="object 4"/>
          <p:cNvSpPr txBox="1"/>
          <p:nvPr/>
        </p:nvSpPr>
        <p:spPr>
          <a:xfrm>
            <a:off x="8361752" y="1658372"/>
            <a:ext cx="3830248" cy="4997522"/>
          </a:xfrm>
          <a:prstGeom prst="rect">
            <a:avLst/>
          </a:prstGeom>
        </p:spPr>
        <p:txBody>
          <a:bodyPr vert="horz" wrap="square" lIns="0" tIns="11430" rIns="0" bIns="0" rtlCol="0">
            <a:spAutoFit/>
          </a:bodyPr>
          <a:lstStyle/>
          <a:p>
            <a:pPr marL="298450" marR="5080" indent="-286385">
              <a:lnSpc>
                <a:spcPct val="100400"/>
              </a:lnSpc>
              <a:spcBef>
                <a:spcPts val="90"/>
              </a:spcBef>
              <a:buFont typeface="Arial"/>
              <a:buChar char="•"/>
              <a:tabLst>
                <a:tab pos="298450" algn="l"/>
                <a:tab pos="299085" algn="l"/>
              </a:tabLst>
            </a:pPr>
            <a:r>
              <a:rPr sz="3600" spc="10" dirty="0">
                <a:solidFill>
                  <a:schemeClr val="accent2">
                    <a:lumMod val="75000"/>
                  </a:schemeClr>
                </a:solidFill>
                <a:latin typeface="Bahnschrift SemiBold Condensed" panose="020B0502040204020203" pitchFamily="34" charset="0"/>
                <a:cs typeface="Calibri"/>
              </a:rPr>
              <a:t>Food </a:t>
            </a:r>
            <a:r>
              <a:rPr sz="3600" spc="5" dirty="0">
                <a:solidFill>
                  <a:schemeClr val="accent2">
                    <a:lumMod val="75000"/>
                  </a:schemeClr>
                </a:solidFill>
                <a:latin typeface="Bahnschrift SemiBold Condensed" panose="020B0502040204020203" pitchFamily="34" charset="0"/>
                <a:cs typeface="Calibri"/>
              </a:rPr>
              <a:t>culture </a:t>
            </a:r>
            <a:r>
              <a:rPr sz="3600" spc="15" dirty="0">
                <a:solidFill>
                  <a:schemeClr val="accent2">
                    <a:lumMod val="75000"/>
                  </a:schemeClr>
                </a:solidFill>
                <a:latin typeface="Bahnschrift SemiBold Condensed" panose="020B0502040204020203" pitchFamily="34" charset="0"/>
                <a:cs typeface="Calibri"/>
              </a:rPr>
              <a:t>in Delhi is </a:t>
            </a:r>
            <a:r>
              <a:rPr sz="3600" dirty="0">
                <a:solidFill>
                  <a:schemeClr val="accent2">
                    <a:lumMod val="75000"/>
                  </a:schemeClr>
                </a:solidFill>
                <a:latin typeface="Bahnschrift SemiBold Condensed" panose="020B0502040204020203" pitchFamily="34" charset="0"/>
                <a:cs typeface="Calibri"/>
              </a:rPr>
              <a:t>a </a:t>
            </a:r>
            <a:r>
              <a:rPr sz="3600" spc="-5" dirty="0">
                <a:solidFill>
                  <a:schemeClr val="accent2">
                    <a:lumMod val="75000"/>
                  </a:schemeClr>
                </a:solidFill>
                <a:latin typeface="Bahnschrift SemiBold Condensed" panose="020B0502040204020203" pitchFamily="34" charset="0"/>
                <a:cs typeface="Calibri"/>
              </a:rPr>
              <a:t>mixture </a:t>
            </a:r>
            <a:r>
              <a:rPr sz="3600" dirty="0">
                <a:solidFill>
                  <a:schemeClr val="accent2">
                    <a:lumMod val="75000"/>
                  </a:schemeClr>
                </a:solidFill>
                <a:latin typeface="Bahnschrift SemiBold Condensed" panose="020B0502040204020203" pitchFamily="34" charset="0"/>
                <a:cs typeface="Calibri"/>
              </a:rPr>
              <a:t> </a:t>
            </a:r>
            <a:r>
              <a:rPr sz="3600" spc="10" dirty="0">
                <a:solidFill>
                  <a:schemeClr val="accent2">
                    <a:lumMod val="75000"/>
                  </a:schemeClr>
                </a:solidFill>
                <a:latin typeface="Bahnschrift SemiBold Condensed" panose="020B0502040204020203" pitchFamily="34" charset="0"/>
                <a:cs typeface="Calibri"/>
              </a:rPr>
              <a:t>of </a:t>
            </a:r>
            <a:r>
              <a:rPr sz="3600" spc="5" dirty="0">
                <a:solidFill>
                  <a:schemeClr val="accent2">
                    <a:lumMod val="75000"/>
                  </a:schemeClr>
                </a:solidFill>
                <a:latin typeface="Bahnschrift SemiBold Condensed" panose="020B0502040204020203" pitchFamily="34" charset="0"/>
                <a:cs typeface="Calibri"/>
              </a:rPr>
              <a:t>North </a:t>
            </a:r>
            <a:r>
              <a:rPr sz="3600" spc="15" dirty="0">
                <a:solidFill>
                  <a:schemeClr val="accent2">
                    <a:lumMod val="75000"/>
                  </a:schemeClr>
                </a:solidFill>
                <a:latin typeface="Bahnschrift SemiBold Condensed" panose="020B0502040204020203" pitchFamily="34" charset="0"/>
                <a:cs typeface="Calibri"/>
              </a:rPr>
              <a:t>Indian </a:t>
            </a:r>
            <a:r>
              <a:rPr sz="3600" spc="-10" dirty="0">
                <a:solidFill>
                  <a:schemeClr val="accent2">
                    <a:lumMod val="75000"/>
                  </a:schemeClr>
                </a:solidFill>
                <a:latin typeface="Bahnschrift SemiBold Condensed" panose="020B0502040204020203" pitchFamily="34" charset="0"/>
                <a:cs typeface="Calibri"/>
              </a:rPr>
              <a:t>food, </a:t>
            </a:r>
            <a:r>
              <a:rPr sz="3600" spc="15" dirty="0">
                <a:solidFill>
                  <a:schemeClr val="accent2">
                    <a:lumMod val="75000"/>
                  </a:schemeClr>
                </a:solidFill>
                <a:latin typeface="Bahnschrift SemiBold Condensed" panose="020B0502040204020203" pitchFamily="34" charset="0"/>
                <a:cs typeface="Calibri"/>
              </a:rPr>
              <a:t>Mughlai </a:t>
            </a:r>
            <a:r>
              <a:rPr sz="3600" spc="20" dirty="0">
                <a:solidFill>
                  <a:schemeClr val="accent2">
                    <a:lumMod val="75000"/>
                  </a:schemeClr>
                </a:solidFill>
                <a:latin typeface="Bahnschrift SemiBold Condensed" panose="020B0502040204020203" pitchFamily="34" charset="0"/>
                <a:cs typeface="Calibri"/>
              </a:rPr>
              <a:t> </a:t>
            </a:r>
            <a:r>
              <a:rPr sz="3600" spc="10" dirty="0">
                <a:solidFill>
                  <a:schemeClr val="accent2">
                    <a:lumMod val="75000"/>
                  </a:schemeClr>
                </a:solidFill>
                <a:latin typeface="Bahnschrift SemiBold Condensed" panose="020B0502040204020203" pitchFamily="34" charset="0"/>
                <a:cs typeface="Calibri"/>
              </a:rPr>
              <a:t>C</a:t>
            </a:r>
            <a:r>
              <a:rPr sz="3600" spc="25" dirty="0">
                <a:solidFill>
                  <a:schemeClr val="accent2">
                    <a:lumMod val="75000"/>
                  </a:schemeClr>
                </a:solidFill>
                <a:latin typeface="Bahnschrift SemiBold Condensed" panose="020B0502040204020203" pitchFamily="34" charset="0"/>
                <a:cs typeface="Calibri"/>
              </a:rPr>
              <a:t>u</a:t>
            </a:r>
            <a:r>
              <a:rPr sz="3600" spc="35" dirty="0">
                <a:solidFill>
                  <a:schemeClr val="accent2">
                    <a:lumMod val="75000"/>
                  </a:schemeClr>
                </a:solidFill>
                <a:latin typeface="Bahnschrift SemiBold Condensed" panose="020B0502040204020203" pitchFamily="34" charset="0"/>
                <a:cs typeface="Calibri"/>
              </a:rPr>
              <a:t>i</a:t>
            </a:r>
            <a:r>
              <a:rPr sz="3600" spc="-35" dirty="0">
                <a:solidFill>
                  <a:schemeClr val="accent2">
                    <a:lumMod val="75000"/>
                  </a:schemeClr>
                </a:solidFill>
                <a:latin typeface="Bahnschrift SemiBold Condensed" panose="020B0502040204020203" pitchFamily="34" charset="0"/>
                <a:cs typeface="Calibri"/>
              </a:rPr>
              <a:t>s</a:t>
            </a:r>
            <a:r>
              <a:rPr sz="3600" spc="35" dirty="0">
                <a:solidFill>
                  <a:schemeClr val="accent2">
                    <a:lumMod val="75000"/>
                  </a:schemeClr>
                </a:solidFill>
                <a:latin typeface="Bahnschrift SemiBold Condensed" panose="020B0502040204020203" pitchFamily="34" charset="0"/>
                <a:cs typeface="Calibri"/>
              </a:rPr>
              <a:t>i</a:t>
            </a:r>
            <a:r>
              <a:rPr sz="3600" spc="25" dirty="0">
                <a:solidFill>
                  <a:schemeClr val="accent2">
                    <a:lumMod val="75000"/>
                  </a:schemeClr>
                </a:solidFill>
                <a:latin typeface="Bahnschrift SemiBold Condensed" panose="020B0502040204020203" pitchFamily="34" charset="0"/>
                <a:cs typeface="Calibri"/>
              </a:rPr>
              <a:t>n</a:t>
            </a:r>
            <a:r>
              <a:rPr sz="3600" dirty="0">
                <a:solidFill>
                  <a:schemeClr val="accent2">
                    <a:lumMod val="75000"/>
                  </a:schemeClr>
                </a:solidFill>
                <a:latin typeface="Bahnschrift SemiBold Condensed" panose="020B0502040204020203" pitchFamily="34" charset="0"/>
                <a:cs typeface="Calibri"/>
              </a:rPr>
              <a:t>e</a:t>
            </a:r>
            <a:r>
              <a:rPr sz="3600" spc="-30" dirty="0">
                <a:solidFill>
                  <a:schemeClr val="accent2">
                    <a:lumMod val="75000"/>
                  </a:schemeClr>
                </a:solidFill>
                <a:latin typeface="Bahnschrift SemiBold Condensed" panose="020B0502040204020203" pitchFamily="34" charset="0"/>
                <a:cs typeface="Calibri"/>
              </a:rPr>
              <a:t>s</a:t>
            </a:r>
            <a:r>
              <a:rPr sz="3600" dirty="0">
                <a:solidFill>
                  <a:schemeClr val="accent2">
                    <a:lumMod val="75000"/>
                  </a:schemeClr>
                </a:solidFill>
                <a:latin typeface="Bahnschrift SemiBold Condensed" panose="020B0502040204020203" pitchFamily="34" charset="0"/>
                <a:cs typeface="Calibri"/>
              </a:rPr>
              <a:t>,</a:t>
            </a:r>
            <a:r>
              <a:rPr sz="3600" spc="-110" dirty="0">
                <a:solidFill>
                  <a:schemeClr val="accent2">
                    <a:lumMod val="75000"/>
                  </a:schemeClr>
                </a:solidFill>
                <a:latin typeface="Bahnschrift SemiBold Condensed" panose="020B0502040204020203" pitchFamily="34" charset="0"/>
                <a:cs typeface="Calibri"/>
              </a:rPr>
              <a:t> </a:t>
            </a:r>
            <a:r>
              <a:rPr sz="3600" spc="-35" dirty="0">
                <a:solidFill>
                  <a:schemeClr val="accent2">
                    <a:lumMod val="75000"/>
                  </a:schemeClr>
                </a:solidFill>
                <a:latin typeface="Bahnschrift SemiBold Condensed" panose="020B0502040204020203" pitchFamily="34" charset="0"/>
                <a:cs typeface="Calibri"/>
              </a:rPr>
              <a:t>P</a:t>
            </a:r>
            <a:r>
              <a:rPr sz="3600" spc="25" dirty="0">
                <a:solidFill>
                  <a:schemeClr val="accent2">
                    <a:lumMod val="75000"/>
                  </a:schemeClr>
                </a:solidFill>
                <a:latin typeface="Bahnschrift SemiBold Condensed" panose="020B0502040204020203" pitchFamily="34" charset="0"/>
                <a:cs typeface="Calibri"/>
              </a:rPr>
              <a:t>un</a:t>
            </a:r>
            <a:r>
              <a:rPr sz="3600" spc="15" dirty="0">
                <a:solidFill>
                  <a:schemeClr val="accent2">
                    <a:lumMod val="75000"/>
                  </a:schemeClr>
                </a:solidFill>
                <a:latin typeface="Bahnschrift SemiBold Condensed" panose="020B0502040204020203" pitchFamily="34" charset="0"/>
                <a:cs typeface="Calibri"/>
              </a:rPr>
              <a:t>j</a:t>
            </a:r>
            <a:r>
              <a:rPr sz="3600" spc="30" dirty="0">
                <a:solidFill>
                  <a:schemeClr val="accent2">
                    <a:lumMod val="75000"/>
                  </a:schemeClr>
                </a:solidFill>
                <a:latin typeface="Bahnschrift SemiBold Condensed" panose="020B0502040204020203" pitchFamily="34" charset="0"/>
                <a:cs typeface="Calibri"/>
              </a:rPr>
              <a:t>a</a:t>
            </a:r>
            <a:r>
              <a:rPr sz="3600" spc="25" dirty="0">
                <a:solidFill>
                  <a:schemeClr val="accent2">
                    <a:lumMod val="75000"/>
                  </a:schemeClr>
                </a:solidFill>
                <a:latin typeface="Bahnschrift SemiBold Condensed" panose="020B0502040204020203" pitchFamily="34" charset="0"/>
                <a:cs typeface="Calibri"/>
              </a:rPr>
              <a:t>b</a:t>
            </a:r>
            <a:r>
              <a:rPr sz="3600" dirty="0">
                <a:solidFill>
                  <a:schemeClr val="accent2">
                    <a:lumMod val="75000"/>
                  </a:schemeClr>
                </a:solidFill>
                <a:latin typeface="Bahnschrift SemiBold Condensed" panose="020B0502040204020203" pitchFamily="34" charset="0"/>
                <a:cs typeface="Calibri"/>
              </a:rPr>
              <a:t>i</a:t>
            </a:r>
            <a:r>
              <a:rPr sz="3600" spc="-75" dirty="0">
                <a:solidFill>
                  <a:schemeClr val="accent2">
                    <a:lumMod val="75000"/>
                  </a:schemeClr>
                </a:solidFill>
                <a:latin typeface="Bahnschrift SemiBold Condensed" panose="020B0502040204020203" pitchFamily="34" charset="0"/>
                <a:cs typeface="Calibri"/>
              </a:rPr>
              <a:t> </a:t>
            </a:r>
            <a:r>
              <a:rPr sz="3600" spc="-100" dirty="0">
                <a:solidFill>
                  <a:schemeClr val="accent2">
                    <a:lumMod val="75000"/>
                  </a:schemeClr>
                </a:solidFill>
                <a:latin typeface="Bahnschrift SemiBold Condensed" panose="020B0502040204020203" pitchFamily="34" charset="0"/>
                <a:cs typeface="Calibri"/>
              </a:rPr>
              <a:t>f</a:t>
            </a:r>
            <a:r>
              <a:rPr sz="3600" spc="20" dirty="0">
                <a:solidFill>
                  <a:schemeClr val="accent2">
                    <a:lumMod val="75000"/>
                  </a:schemeClr>
                </a:solidFill>
                <a:latin typeface="Bahnschrift SemiBold Condensed" panose="020B0502040204020203" pitchFamily="34" charset="0"/>
                <a:cs typeface="Calibri"/>
              </a:rPr>
              <a:t>oo</a:t>
            </a:r>
            <a:r>
              <a:rPr sz="3600" dirty="0">
                <a:solidFill>
                  <a:schemeClr val="accent2">
                    <a:lumMod val="75000"/>
                  </a:schemeClr>
                </a:solidFill>
                <a:latin typeface="Bahnschrift SemiBold Condensed" panose="020B0502040204020203" pitchFamily="34" charset="0"/>
                <a:cs typeface="Calibri"/>
              </a:rPr>
              <a:t>d</a:t>
            </a:r>
            <a:r>
              <a:rPr sz="3600" spc="-10" dirty="0">
                <a:solidFill>
                  <a:schemeClr val="accent2">
                    <a:lumMod val="75000"/>
                  </a:schemeClr>
                </a:solidFill>
                <a:latin typeface="Bahnschrift SemiBold Condensed" panose="020B0502040204020203" pitchFamily="34" charset="0"/>
                <a:cs typeface="Calibri"/>
              </a:rPr>
              <a:t> </a:t>
            </a:r>
            <a:r>
              <a:rPr sz="3600" spc="30" dirty="0">
                <a:solidFill>
                  <a:schemeClr val="accent2">
                    <a:lumMod val="75000"/>
                  </a:schemeClr>
                </a:solidFill>
                <a:latin typeface="Bahnschrift SemiBold Condensed" panose="020B0502040204020203" pitchFamily="34" charset="0"/>
                <a:cs typeface="Calibri"/>
              </a:rPr>
              <a:t>a</a:t>
            </a:r>
            <a:r>
              <a:rPr sz="3600" spc="25" dirty="0">
                <a:solidFill>
                  <a:schemeClr val="accent2">
                    <a:lumMod val="75000"/>
                  </a:schemeClr>
                </a:solidFill>
                <a:latin typeface="Bahnschrift SemiBold Condensed" panose="020B0502040204020203" pitchFamily="34" charset="0"/>
                <a:cs typeface="Calibri"/>
              </a:rPr>
              <a:t>n</a:t>
            </a:r>
            <a:r>
              <a:rPr sz="3600" dirty="0">
                <a:solidFill>
                  <a:schemeClr val="accent2">
                    <a:lumMod val="75000"/>
                  </a:schemeClr>
                </a:solidFill>
                <a:latin typeface="Bahnschrift SemiBold Condensed" panose="020B0502040204020203" pitchFamily="34" charset="0"/>
                <a:cs typeface="Calibri"/>
              </a:rPr>
              <a:t>d</a:t>
            </a:r>
            <a:r>
              <a:rPr sz="3600" spc="-85" dirty="0">
                <a:solidFill>
                  <a:schemeClr val="accent2">
                    <a:lumMod val="75000"/>
                  </a:schemeClr>
                </a:solidFill>
                <a:latin typeface="Bahnschrift SemiBold Condensed" panose="020B0502040204020203" pitchFamily="34" charset="0"/>
                <a:cs typeface="Calibri"/>
              </a:rPr>
              <a:t> </a:t>
            </a:r>
            <a:r>
              <a:rPr sz="3600" spc="-15" dirty="0">
                <a:solidFill>
                  <a:schemeClr val="accent2">
                    <a:lumMod val="75000"/>
                  </a:schemeClr>
                </a:solidFill>
                <a:latin typeface="Bahnschrift SemiBold Condensed" panose="020B0502040204020203" pitchFamily="34" charset="0"/>
                <a:cs typeface="Calibri"/>
              </a:rPr>
              <a:t>m</a:t>
            </a:r>
            <a:r>
              <a:rPr sz="3600" spc="20" dirty="0">
                <a:solidFill>
                  <a:schemeClr val="accent2">
                    <a:lumMod val="75000"/>
                  </a:schemeClr>
                </a:solidFill>
                <a:latin typeface="Bahnschrift SemiBold Condensed" panose="020B0502040204020203" pitchFamily="34" charset="0"/>
                <a:cs typeface="Calibri"/>
              </a:rPr>
              <a:t>o</a:t>
            </a:r>
            <a:r>
              <a:rPr sz="3600" spc="25" dirty="0">
                <a:solidFill>
                  <a:schemeClr val="accent2">
                    <a:lumMod val="75000"/>
                  </a:schemeClr>
                </a:solidFill>
                <a:latin typeface="Bahnschrift SemiBold Condensed" panose="020B0502040204020203" pitchFamily="34" charset="0"/>
                <a:cs typeface="Calibri"/>
              </a:rPr>
              <a:t>u</a:t>
            </a:r>
            <a:r>
              <a:rPr sz="3600" dirty="0">
                <a:solidFill>
                  <a:schemeClr val="accent2">
                    <a:lumMod val="75000"/>
                  </a:schemeClr>
                </a:solidFill>
                <a:latin typeface="Bahnschrift SemiBold Condensed" panose="020B0502040204020203" pitchFamily="34" charset="0"/>
                <a:cs typeface="Calibri"/>
              </a:rPr>
              <a:t>th  </a:t>
            </a:r>
            <a:r>
              <a:rPr sz="3600" spc="-15" dirty="0">
                <a:solidFill>
                  <a:schemeClr val="accent2">
                    <a:lumMod val="75000"/>
                  </a:schemeClr>
                </a:solidFill>
                <a:latin typeface="Bahnschrift SemiBold Condensed" panose="020B0502040204020203" pitchFamily="34" charset="0"/>
                <a:cs typeface="Calibri"/>
              </a:rPr>
              <a:t>w</a:t>
            </a:r>
            <a:r>
              <a:rPr sz="3600" spc="30" dirty="0">
                <a:solidFill>
                  <a:schemeClr val="accent2">
                    <a:lumMod val="75000"/>
                  </a:schemeClr>
                </a:solidFill>
                <a:latin typeface="Bahnschrift SemiBold Condensed" panose="020B0502040204020203" pitchFamily="34" charset="0"/>
                <a:cs typeface="Calibri"/>
              </a:rPr>
              <a:t>a</a:t>
            </a:r>
            <a:r>
              <a:rPr sz="3600" dirty="0">
                <a:solidFill>
                  <a:schemeClr val="accent2">
                    <a:lumMod val="75000"/>
                  </a:schemeClr>
                </a:solidFill>
                <a:latin typeface="Bahnschrift SemiBold Condensed" panose="020B0502040204020203" pitchFamily="34" charset="0"/>
                <a:cs typeface="Calibri"/>
              </a:rPr>
              <a:t>te</a:t>
            </a:r>
            <a:r>
              <a:rPr sz="3600" spc="-35" dirty="0">
                <a:solidFill>
                  <a:schemeClr val="accent2">
                    <a:lumMod val="75000"/>
                  </a:schemeClr>
                </a:solidFill>
                <a:latin typeface="Bahnschrift SemiBold Condensed" panose="020B0502040204020203" pitchFamily="34" charset="0"/>
                <a:cs typeface="Calibri"/>
              </a:rPr>
              <a:t>r</a:t>
            </a:r>
            <a:r>
              <a:rPr sz="3600" spc="35" dirty="0">
                <a:solidFill>
                  <a:schemeClr val="accent2">
                    <a:lumMod val="75000"/>
                  </a:schemeClr>
                </a:solidFill>
                <a:latin typeface="Bahnschrift SemiBold Condensed" panose="020B0502040204020203" pitchFamily="34" charset="0"/>
                <a:cs typeface="Calibri"/>
              </a:rPr>
              <a:t>i</a:t>
            </a:r>
            <a:r>
              <a:rPr sz="3600" spc="25" dirty="0">
                <a:solidFill>
                  <a:schemeClr val="accent2">
                    <a:lumMod val="75000"/>
                  </a:schemeClr>
                </a:solidFill>
                <a:latin typeface="Bahnschrift SemiBold Condensed" panose="020B0502040204020203" pitchFamily="34" charset="0"/>
                <a:cs typeface="Calibri"/>
              </a:rPr>
              <a:t>n</a:t>
            </a:r>
            <a:r>
              <a:rPr sz="3600" dirty="0">
                <a:solidFill>
                  <a:schemeClr val="accent2">
                    <a:lumMod val="75000"/>
                  </a:schemeClr>
                </a:solidFill>
                <a:latin typeface="Bahnschrift SemiBold Condensed" panose="020B0502040204020203" pitchFamily="34" charset="0"/>
                <a:cs typeface="Calibri"/>
              </a:rPr>
              <a:t>g</a:t>
            </a:r>
            <a:r>
              <a:rPr sz="3600" spc="-135" dirty="0">
                <a:solidFill>
                  <a:schemeClr val="accent2">
                    <a:lumMod val="75000"/>
                  </a:schemeClr>
                </a:solidFill>
                <a:latin typeface="Bahnschrift SemiBold Condensed" panose="020B0502040204020203" pitchFamily="34" charset="0"/>
                <a:cs typeface="Calibri"/>
              </a:rPr>
              <a:t> </a:t>
            </a:r>
            <a:r>
              <a:rPr sz="3600" spc="-35" dirty="0">
                <a:solidFill>
                  <a:schemeClr val="accent2">
                    <a:lumMod val="75000"/>
                  </a:schemeClr>
                </a:solidFill>
                <a:latin typeface="Bahnschrift SemiBold Condensed" panose="020B0502040204020203" pitchFamily="34" charset="0"/>
                <a:cs typeface="Calibri"/>
              </a:rPr>
              <a:t>s</a:t>
            </a:r>
            <a:r>
              <a:rPr sz="3600" dirty="0">
                <a:solidFill>
                  <a:schemeClr val="accent2">
                    <a:lumMod val="75000"/>
                  </a:schemeClr>
                </a:solidFill>
                <a:latin typeface="Bahnschrift SemiBold Condensed" panose="020B0502040204020203" pitchFamily="34" charset="0"/>
                <a:cs typeface="Calibri"/>
              </a:rPr>
              <a:t>t</a:t>
            </a:r>
            <a:r>
              <a:rPr sz="3600" spc="-35" dirty="0">
                <a:solidFill>
                  <a:schemeClr val="accent2">
                    <a:lumMod val="75000"/>
                  </a:schemeClr>
                </a:solidFill>
                <a:latin typeface="Bahnschrift SemiBold Condensed" panose="020B0502040204020203" pitchFamily="34" charset="0"/>
                <a:cs typeface="Calibri"/>
              </a:rPr>
              <a:t>r</a:t>
            </a:r>
            <a:r>
              <a:rPr sz="3600" dirty="0">
                <a:solidFill>
                  <a:schemeClr val="accent2">
                    <a:lumMod val="75000"/>
                  </a:schemeClr>
                </a:solidFill>
                <a:latin typeface="Bahnschrift SemiBold Condensed" panose="020B0502040204020203" pitchFamily="34" charset="0"/>
                <a:cs typeface="Calibri"/>
              </a:rPr>
              <a:t>eet</a:t>
            </a:r>
            <a:r>
              <a:rPr sz="3600" spc="40" dirty="0">
                <a:solidFill>
                  <a:schemeClr val="accent2">
                    <a:lumMod val="75000"/>
                  </a:schemeClr>
                </a:solidFill>
                <a:latin typeface="Bahnschrift SemiBold Condensed" panose="020B0502040204020203" pitchFamily="34" charset="0"/>
                <a:cs typeface="Calibri"/>
              </a:rPr>
              <a:t> </a:t>
            </a:r>
            <a:r>
              <a:rPr sz="3600" spc="-100" dirty="0">
                <a:solidFill>
                  <a:schemeClr val="accent2">
                    <a:lumMod val="75000"/>
                  </a:schemeClr>
                </a:solidFill>
                <a:latin typeface="Bahnschrift SemiBold Condensed" panose="020B0502040204020203" pitchFamily="34" charset="0"/>
                <a:cs typeface="Calibri"/>
              </a:rPr>
              <a:t>f</a:t>
            </a:r>
            <a:r>
              <a:rPr sz="3600" spc="20" dirty="0">
                <a:solidFill>
                  <a:schemeClr val="accent2">
                    <a:lumMod val="75000"/>
                  </a:schemeClr>
                </a:solidFill>
                <a:latin typeface="Bahnschrift SemiBold Condensed" panose="020B0502040204020203" pitchFamily="34" charset="0"/>
                <a:cs typeface="Calibri"/>
              </a:rPr>
              <a:t>oo</a:t>
            </a:r>
            <a:r>
              <a:rPr sz="3600" spc="25" dirty="0">
                <a:solidFill>
                  <a:schemeClr val="accent2">
                    <a:lumMod val="75000"/>
                  </a:schemeClr>
                </a:solidFill>
                <a:latin typeface="Bahnschrift SemiBold Condensed" panose="020B0502040204020203" pitchFamily="34" charset="0"/>
                <a:cs typeface="Calibri"/>
              </a:rPr>
              <a:t>d</a:t>
            </a:r>
            <a:r>
              <a:rPr sz="3600" dirty="0">
                <a:solidFill>
                  <a:schemeClr val="accent2">
                    <a:lumMod val="75000"/>
                  </a:schemeClr>
                </a:solidFill>
                <a:latin typeface="Bahnschrift SemiBold Condensed" panose="020B0502040204020203" pitchFamily="34" charset="0"/>
                <a:cs typeface="Calibri"/>
              </a:rPr>
              <a:t>.</a:t>
            </a:r>
            <a:r>
              <a:rPr sz="3600" spc="-40" dirty="0">
                <a:solidFill>
                  <a:schemeClr val="accent2">
                    <a:lumMod val="75000"/>
                  </a:schemeClr>
                </a:solidFill>
                <a:latin typeface="Bahnschrift SemiBold Condensed" panose="020B0502040204020203" pitchFamily="34" charset="0"/>
                <a:cs typeface="Calibri"/>
              </a:rPr>
              <a:t> </a:t>
            </a:r>
            <a:r>
              <a:rPr sz="3600" dirty="0">
                <a:solidFill>
                  <a:schemeClr val="accent2">
                    <a:lumMod val="75000"/>
                  </a:schemeClr>
                </a:solidFill>
                <a:latin typeface="Bahnschrift SemiBold Condensed" panose="020B0502040204020203" pitchFamily="34" charset="0"/>
                <a:cs typeface="Calibri"/>
              </a:rPr>
              <a:t>It</a:t>
            </a:r>
            <a:r>
              <a:rPr sz="3600" spc="30" dirty="0">
                <a:solidFill>
                  <a:schemeClr val="accent2">
                    <a:lumMod val="75000"/>
                  </a:schemeClr>
                </a:solidFill>
                <a:latin typeface="Bahnschrift SemiBold Condensed" panose="020B0502040204020203" pitchFamily="34" charset="0"/>
                <a:cs typeface="Calibri"/>
              </a:rPr>
              <a:t> a</a:t>
            </a:r>
            <a:r>
              <a:rPr sz="3600" spc="35" dirty="0">
                <a:solidFill>
                  <a:schemeClr val="accent2">
                    <a:lumMod val="75000"/>
                  </a:schemeClr>
                </a:solidFill>
                <a:latin typeface="Bahnschrift SemiBold Condensed" panose="020B0502040204020203" pitchFamily="34" charset="0"/>
                <a:cs typeface="Calibri"/>
              </a:rPr>
              <a:t>l</a:t>
            </a:r>
            <a:r>
              <a:rPr sz="3600" spc="-35" dirty="0">
                <a:solidFill>
                  <a:schemeClr val="accent2">
                    <a:lumMod val="75000"/>
                  </a:schemeClr>
                </a:solidFill>
                <a:latin typeface="Bahnschrift SemiBold Condensed" panose="020B0502040204020203" pitchFamily="34" charset="0"/>
                <a:cs typeface="Calibri"/>
              </a:rPr>
              <a:t>s</a:t>
            </a:r>
            <a:r>
              <a:rPr sz="3600" dirty="0">
                <a:solidFill>
                  <a:schemeClr val="accent2">
                    <a:lumMod val="75000"/>
                  </a:schemeClr>
                </a:solidFill>
                <a:latin typeface="Bahnschrift SemiBold Condensed" panose="020B0502040204020203" pitchFamily="34" charset="0"/>
                <a:cs typeface="Calibri"/>
              </a:rPr>
              <a:t>o  </a:t>
            </a:r>
            <a:r>
              <a:rPr sz="3600" spc="35" dirty="0">
                <a:solidFill>
                  <a:schemeClr val="accent2">
                    <a:lumMod val="75000"/>
                  </a:schemeClr>
                </a:solidFill>
                <a:latin typeface="Bahnschrift SemiBold Condensed" panose="020B0502040204020203" pitchFamily="34" charset="0"/>
                <a:cs typeface="Calibri"/>
              </a:rPr>
              <a:t>i</a:t>
            </a:r>
            <a:r>
              <a:rPr sz="3600" spc="25" dirty="0">
                <a:solidFill>
                  <a:schemeClr val="accent2">
                    <a:lumMod val="75000"/>
                  </a:schemeClr>
                </a:solidFill>
                <a:latin typeface="Bahnschrift SemiBold Condensed" panose="020B0502040204020203" pitchFamily="34" charset="0"/>
                <a:cs typeface="Calibri"/>
              </a:rPr>
              <a:t>n</a:t>
            </a:r>
            <a:r>
              <a:rPr sz="3600" spc="-15" dirty="0">
                <a:solidFill>
                  <a:schemeClr val="accent2">
                    <a:lumMod val="75000"/>
                  </a:schemeClr>
                </a:solidFill>
                <a:latin typeface="Bahnschrift SemiBold Condensed" panose="020B0502040204020203" pitchFamily="34" charset="0"/>
                <a:cs typeface="Calibri"/>
              </a:rPr>
              <a:t>c</a:t>
            </a:r>
            <a:r>
              <a:rPr sz="3600" spc="35" dirty="0">
                <a:solidFill>
                  <a:schemeClr val="accent2">
                    <a:lumMod val="75000"/>
                  </a:schemeClr>
                </a:solidFill>
                <a:latin typeface="Bahnschrift SemiBold Condensed" panose="020B0502040204020203" pitchFamily="34" charset="0"/>
                <a:cs typeface="Calibri"/>
              </a:rPr>
              <a:t>l</a:t>
            </a:r>
            <a:r>
              <a:rPr sz="3600" spc="25" dirty="0">
                <a:solidFill>
                  <a:schemeClr val="accent2">
                    <a:lumMod val="75000"/>
                  </a:schemeClr>
                </a:solidFill>
                <a:latin typeface="Bahnschrift SemiBold Condensed" panose="020B0502040204020203" pitchFamily="34" charset="0"/>
                <a:cs typeface="Calibri"/>
              </a:rPr>
              <a:t>ud</a:t>
            </a:r>
            <a:r>
              <a:rPr sz="3600" dirty="0">
                <a:solidFill>
                  <a:schemeClr val="accent2">
                    <a:lumMod val="75000"/>
                  </a:schemeClr>
                </a:solidFill>
                <a:latin typeface="Bahnschrift SemiBold Condensed" panose="020B0502040204020203" pitchFamily="34" charset="0"/>
                <a:cs typeface="Calibri"/>
              </a:rPr>
              <a:t>es</a:t>
            </a:r>
            <a:r>
              <a:rPr sz="3600" spc="-135" dirty="0">
                <a:solidFill>
                  <a:schemeClr val="accent2">
                    <a:lumMod val="75000"/>
                  </a:schemeClr>
                </a:solidFill>
                <a:latin typeface="Bahnschrift SemiBold Condensed" panose="020B0502040204020203" pitchFamily="34" charset="0"/>
                <a:cs typeface="Calibri"/>
              </a:rPr>
              <a:t> </a:t>
            </a:r>
            <a:r>
              <a:rPr sz="3600" dirty="0">
                <a:solidFill>
                  <a:schemeClr val="accent2">
                    <a:lumMod val="75000"/>
                  </a:schemeClr>
                </a:solidFill>
                <a:latin typeface="Bahnschrift SemiBold Condensed" panose="020B0502040204020203" pitchFamily="34" charset="0"/>
                <a:cs typeface="Calibri"/>
              </a:rPr>
              <a:t>a </a:t>
            </a:r>
            <a:r>
              <a:rPr sz="3600" spc="5" dirty="0">
                <a:solidFill>
                  <a:schemeClr val="accent2">
                    <a:lumMod val="75000"/>
                  </a:schemeClr>
                </a:solidFill>
                <a:latin typeface="Bahnschrift SemiBold Condensed" panose="020B0502040204020203" pitchFamily="34" charset="0"/>
                <a:cs typeface="Calibri"/>
              </a:rPr>
              <a:t>v</a:t>
            </a:r>
            <a:r>
              <a:rPr sz="3600" spc="30" dirty="0">
                <a:solidFill>
                  <a:schemeClr val="accent2">
                    <a:lumMod val="75000"/>
                  </a:schemeClr>
                </a:solidFill>
                <a:latin typeface="Bahnschrift SemiBold Condensed" panose="020B0502040204020203" pitchFamily="34" charset="0"/>
                <a:cs typeface="Calibri"/>
              </a:rPr>
              <a:t>a</a:t>
            </a:r>
            <a:r>
              <a:rPr sz="3600" spc="-30" dirty="0">
                <a:solidFill>
                  <a:schemeClr val="accent2">
                    <a:lumMod val="75000"/>
                  </a:schemeClr>
                </a:solidFill>
                <a:latin typeface="Bahnschrift SemiBold Condensed" panose="020B0502040204020203" pitchFamily="34" charset="0"/>
                <a:cs typeface="Calibri"/>
              </a:rPr>
              <a:t>r</a:t>
            </a:r>
            <a:r>
              <a:rPr sz="3600" spc="35" dirty="0">
                <a:solidFill>
                  <a:schemeClr val="accent2">
                    <a:lumMod val="75000"/>
                  </a:schemeClr>
                </a:solidFill>
                <a:latin typeface="Bahnschrift SemiBold Condensed" panose="020B0502040204020203" pitchFamily="34" charset="0"/>
                <a:cs typeface="Calibri"/>
              </a:rPr>
              <a:t>i</a:t>
            </a:r>
            <a:r>
              <a:rPr sz="3600" dirty="0">
                <a:solidFill>
                  <a:schemeClr val="accent2">
                    <a:lumMod val="75000"/>
                  </a:schemeClr>
                </a:solidFill>
                <a:latin typeface="Bahnschrift SemiBold Condensed" panose="020B0502040204020203" pitchFamily="34" charset="0"/>
                <a:cs typeface="Calibri"/>
              </a:rPr>
              <a:t>ety</a:t>
            </a:r>
            <a:r>
              <a:rPr sz="3600" spc="-105" dirty="0">
                <a:solidFill>
                  <a:schemeClr val="accent2">
                    <a:lumMod val="75000"/>
                  </a:schemeClr>
                </a:solidFill>
                <a:latin typeface="Bahnschrift SemiBold Condensed" panose="020B0502040204020203" pitchFamily="34" charset="0"/>
                <a:cs typeface="Calibri"/>
              </a:rPr>
              <a:t> </a:t>
            </a:r>
            <a:r>
              <a:rPr sz="3600" spc="20" dirty="0">
                <a:solidFill>
                  <a:schemeClr val="accent2">
                    <a:lumMod val="75000"/>
                  </a:schemeClr>
                </a:solidFill>
                <a:latin typeface="Bahnschrift SemiBold Condensed" panose="020B0502040204020203" pitchFamily="34" charset="0"/>
                <a:cs typeface="Calibri"/>
              </a:rPr>
              <a:t>o</a:t>
            </a:r>
            <a:r>
              <a:rPr sz="3600" dirty="0">
                <a:solidFill>
                  <a:schemeClr val="accent2">
                    <a:lumMod val="75000"/>
                  </a:schemeClr>
                </a:solidFill>
                <a:latin typeface="Bahnschrift SemiBold Condensed" panose="020B0502040204020203" pitchFamily="34" charset="0"/>
                <a:cs typeface="Calibri"/>
              </a:rPr>
              <a:t>f</a:t>
            </a:r>
            <a:r>
              <a:rPr sz="3600" spc="15" dirty="0">
                <a:solidFill>
                  <a:schemeClr val="accent2">
                    <a:lumMod val="75000"/>
                  </a:schemeClr>
                </a:solidFill>
                <a:latin typeface="Bahnschrift SemiBold Condensed" panose="020B0502040204020203" pitchFamily="34" charset="0"/>
                <a:cs typeface="Calibri"/>
              </a:rPr>
              <a:t> </a:t>
            </a:r>
            <a:r>
              <a:rPr sz="3600" spc="-15" dirty="0">
                <a:solidFill>
                  <a:schemeClr val="accent2">
                    <a:lumMod val="75000"/>
                  </a:schemeClr>
                </a:solidFill>
                <a:latin typeface="Bahnschrift SemiBold Condensed" panose="020B0502040204020203" pitchFamily="34" charset="0"/>
                <a:cs typeface="Calibri"/>
              </a:rPr>
              <a:t>c</a:t>
            </a:r>
            <a:r>
              <a:rPr sz="3600" spc="25" dirty="0">
                <a:solidFill>
                  <a:schemeClr val="accent2">
                    <a:lumMod val="75000"/>
                  </a:schemeClr>
                </a:solidFill>
                <a:latin typeface="Bahnschrift SemiBold Condensed" panose="020B0502040204020203" pitchFamily="34" charset="0"/>
                <a:cs typeface="Calibri"/>
              </a:rPr>
              <a:t>u</a:t>
            </a:r>
            <a:r>
              <a:rPr sz="3600" spc="35" dirty="0">
                <a:solidFill>
                  <a:schemeClr val="accent2">
                    <a:lumMod val="75000"/>
                  </a:schemeClr>
                </a:solidFill>
                <a:latin typeface="Bahnschrift SemiBold Condensed" panose="020B0502040204020203" pitchFamily="34" charset="0"/>
                <a:cs typeface="Calibri"/>
              </a:rPr>
              <a:t>i</a:t>
            </a:r>
            <a:r>
              <a:rPr sz="3600" spc="-35" dirty="0">
                <a:solidFill>
                  <a:schemeClr val="accent2">
                    <a:lumMod val="75000"/>
                  </a:schemeClr>
                </a:solidFill>
                <a:latin typeface="Bahnschrift SemiBold Condensed" panose="020B0502040204020203" pitchFamily="34" charset="0"/>
                <a:cs typeface="Calibri"/>
              </a:rPr>
              <a:t>s</a:t>
            </a:r>
            <a:r>
              <a:rPr sz="3600" spc="35" dirty="0">
                <a:solidFill>
                  <a:schemeClr val="accent2">
                    <a:lumMod val="75000"/>
                  </a:schemeClr>
                </a:solidFill>
                <a:latin typeface="Bahnschrift SemiBold Condensed" panose="020B0502040204020203" pitchFamily="34" charset="0"/>
                <a:cs typeface="Calibri"/>
              </a:rPr>
              <a:t>i</a:t>
            </a:r>
            <a:r>
              <a:rPr sz="3600" spc="25" dirty="0">
                <a:solidFill>
                  <a:schemeClr val="accent2">
                    <a:lumMod val="75000"/>
                  </a:schemeClr>
                </a:solidFill>
                <a:latin typeface="Bahnschrift SemiBold Condensed" panose="020B0502040204020203" pitchFamily="34" charset="0"/>
                <a:cs typeface="Calibri"/>
              </a:rPr>
              <a:t>n</a:t>
            </a:r>
            <a:r>
              <a:rPr sz="3600" dirty="0">
                <a:solidFill>
                  <a:schemeClr val="accent2">
                    <a:lumMod val="75000"/>
                  </a:schemeClr>
                </a:solidFill>
                <a:latin typeface="Bahnschrift SemiBold Condensed" panose="020B0502040204020203" pitchFamily="34" charset="0"/>
                <a:cs typeface="Calibri"/>
              </a:rPr>
              <a:t>es</a:t>
            </a:r>
            <a:r>
              <a:rPr sz="3600" spc="-135" dirty="0">
                <a:solidFill>
                  <a:schemeClr val="accent2">
                    <a:lumMod val="75000"/>
                  </a:schemeClr>
                </a:solidFill>
                <a:latin typeface="Bahnschrift SemiBold Condensed" panose="020B0502040204020203" pitchFamily="34" charset="0"/>
                <a:cs typeface="Calibri"/>
              </a:rPr>
              <a:t> </a:t>
            </a:r>
            <a:r>
              <a:rPr sz="3600" spc="-30" dirty="0">
                <a:solidFill>
                  <a:schemeClr val="accent2">
                    <a:lumMod val="75000"/>
                  </a:schemeClr>
                </a:solidFill>
                <a:latin typeface="Bahnschrift SemiBold Condensed" panose="020B0502040204020203" pitchFamily="34" charset="0"/>
                <a:cs typeface="Calibri"/>
              </a:rPr>
              <a:t>fr</a:t>
            </a:r>
            <a:r>
              <a:rPr sz="3600" spc="20" dirty="0">
                <a:solidFill>
                  <a:schemeClr val="accent2">
                    <a:lumMod val="75000"/>
                  </a:schemeClr>
                </a:solidFill>
                <a:latin typeface="Bahnschrift SemiBold Condensed" panose="020B0502040204020203" pitchFamily="34" charset="0"/>
                <a:cs typeface="Calibri"/>
              </a:rPr>
              <a:t>o</a:t>
            </a:r>
            <a:r>
              <a:rPr sz="3600" dirty="0">
                <a:solidFill>
                  <a:schemeClr val="accent2">
                    <a:lumMod val="75000"/>
                  </a:schemeClr>
                </a:solidFill>
                <a:latin typeface="Bahnschrift SemiBold Condensed" panose="020B0502040204020203" pitchFamily="34" charset="0"/>
                <a:cs typeface="Calibri"/>
              </a:rPr>
              <a:t>m  </a:t>
            </a:r>
            <a:r>
              <a:rPr sz="3600" spc="25" dirty="0">
                <a:solidFill>
                  <a:schemeClr val="accent2">
                    <a:lumMod val="75000"/>
                  </a:schemeClr>
                </a:solidFill>
                <a:latin typeface="Bahnschrift SemiBold Condensed" panose="020B0502040204020203" pitchFamily="34" charset="0"/>
                <a:cs typeface="Calibri"/>
              </a:rPr>
              <a:t>d</a:t>
            </a:r>
            <a:r>
              <a:rPr sz="3600" spc="35" dirty="0">
                <a:solidFill>
                  <a:schemeClr val="accent2">
                    <a:lumMod val="75000"/>
                  </a:schemeClr>
                </a:solidFill>
                <a:latin typeface="Bahnschrift SemiBold Condensed" panose="020B0502040204020203" pitchFamily="34" charset="0"/>
                <a:cs typeface="Calibri"/>
              </a:rPr>
              <a:t>i</a:t>
            </a:r>
            <a:r>
              <a:rPr sz="3600" spc="-30" dirty="0">
                <a:solidFill>
                  <a:schemeClr val="accent2">
                    <a:lumMod val="75000"/>
                  </a:schemeClr>
                </a:solidFill>
                <a:latin typeface="Bahnschrift SemiBold Condensed" panose="020B0502040204020203" pitchFamily="34" charset="0"/>
                <a:cs typeface="Calibri"/>
              </a:rPr>
              <a:t>f</a:t>
            </a:r>
            <a:r>
              <a:rPr sz="3600" spc="-100" dirty="0">
                <a:solidFill>
                  <a:schemeClr val="accent2">
                    <a:lumMod val="75000"/>
                  </a:schemeClr>
                </a:solidFill>
                <a:latin typeface="Bahnschrift SemiBold Condensed" panose="020B0502040204020203" pitchFamily="34" charset="0"/>
                <a:cs typeface="Calibri"/>
              </a:rPr>
              <a:t>f</a:t>
            </a:r>
            <a:r>
              <a:rPr sz="3600" dirty="0">
                <a:solidFill>
                  <a:schemeClr val="accent2">
                    <a:lumMod val="75000"/>
                  </a:schemeClr>
                </a:solidFill>
                <a:latin typeface="Bahnschrift SemiBold Condensed" panose="020B0502040204020203" pitchFamily="34" charset="0"/>
                <a:cs typeface="Calibri"/>
              </a:rPr>
              <a:t>e</a:t>
            </a:r>
            <a:r>
              <a:rPr sz="3600" spc="-30" dirty="0">
                <a:solidFill>
                  <a:schemeClr val="accent2">
                    <a:lumMod val="75000"/>
                  </a:schemeClr>
                </a:solidFill>
                <a:latin typeface="Bahnschrift SemiBold Condensed" panose="020B0502040204020203" pitchFamily="34" charset="0"/>
                <a:cs typeface="Calibri"/>
              </a:rPr>
              <a:t>r</a:t>
            </a:r>
            <a:r>
              <a:rPr sz="3600" dirty="0">
                <a:solidFill>
                  <a:schemeClr val="accent2">
                    <a:lumMod val="75000"/>
                  </a:schemeClr>
                </a:solidFill>
                <a:latin typeface="Bahnschrift SemiBold Condensed" panose="020B0502040204020203" pitchFamily="34" charset="0"/>
                <a:cs typeface="Calibri"/>
              </a:rPr>
              <a:t>e</a:t>
            </a:r>
            <a:r>
              <a:rPr sz="3600" spc="25" dirty="0">
                <a:solidFill>
                  <a:schemeClr val="accent2">
                    <a:lumMod val="75000"/>
                  </a:schemeClr>
                </a:solidFill>
                <a:latin typeface="Bahnschrift SemiBold Condensed" panose="020B0502040204020203" pitchFamily="34" charset="0"/>
                <a:cs typeface="Calibri"/>
              </a:rPr>
              <a:t>n</a:t>
            </a:r>
            <a:r>
              <a:rPr sz="3600" dirty="0">
                <a:solidFill>
                  <a:schemeClr val="accent2">
                    <a:lumMod val="75000"/>
                  </a:schemeClr>
                </a:solidFill>
                <a:latin typeface="Bahnschrift SemiBold Condensed" panose="020B0502040204020203" pitchFamily="34" charset="0"/>
                <a:cs typeface="Calibri"/>
              </a:rPr>
              <a:t>t</a:t>
            </a:r>
            <a:r>
              <a:rPr sz="3600" spc="-40" dirty="0">
                <a:solidFill>
                  <a:schemeClr val="accent2">
                    <a:lumMod val="75000"/>
                  </a:schemeClr>
                </a:solidFill>
                <a:latin typeface="Bahnschrift SemiBold Condensed" panose="020B0502040204020203" pitchFamily="34" charset="0"/>
                <a:cs typeface="Calibri"/>
              </a:rPr>
              <a:t> </a:t>
            </a:r>
            <a:r>
              <a:rPr sz="3600" spc="25" dirty="0">
                <a:solidFill>
                  <a:schemeClr val="accent2">
                    <a:lumMod val="75000"/>
                  </a:schemeClr>
                </a:solidFill>
                <a:latin typeface="Bahnschrift SemiBold Condensed" panose="020B0502040204020203" pitchFamily="34" charset="0"/>
                <a:cs typeface="Calibri"/>
              </a:rPr>
              <a:t>p</a:t>
            </a:r>
            <a:r>
              <a:rPr sz="3600" spc="30" dirty="0">
                <a:solidFill>
                  <a:schemeClr val="accent2">
                    <a:lumMod val="75000"/>
                  </a:schemeClr>
                </a:solidFill>
                <a:latin typeface="Bahnschrift SemiBold Condensed" panose="020B0502040204020203" pitchFamily="34" charset="0"/>
                <a:cs typeface="Calibri"/>
              </a:rPr>
              <a:t>a</a:t>
            </a:r>
            <a:r>
              <a:rPr sz="3600" spc="-30" dirty="0">
                <a:solidFill>
                  <a:schemeClr val="accent2">
                    <a:lumMod val="75000"/>
                  </a:schemeClr>
                </a:solidFill>
                <a:latin typeface="Bahnschrift SemiBold Condensed" panose="020B0502040204020203" pitchFamily="34" charset="0"/>
                <a:cs typeface="Calibri"/>
              </a:rPr>
              <a:t>r</a:t>
            </a:r>
            <a:r>
              <a:rPr sz="3600" dirty="0">
                <a:solidFill>
                  <a:schemeClr val="accent2">
                    <a:lumMod val="75000"/>
                  </a:schemeClr>
                </a:solidFill>
                <a:latin typeface="Bahnschrift SemiBold Condensed" panose="020B0502040204020203" pitchFamily="34" charset="0"/>
                <a:cs typeface="Calibri"/>
              </a:rPr>
              <a:t>ts</a:t>
            </a:r>
            <a:r>
              <a:rPr sz="3600" spc="-70" dirty="0">
                <a:solidFill>
                  <a:schemeClr val="accent2">
                    <a:lumMod val="75000"/>
                  </a:schemeClr>
                </a:solidFill>
                <a:latin typeface="Bahnschrift SemiBold Condensed" panose="020B0502040204020203" pitchFamily="34" charset="0"/>
                <a:cs typeface="Calibri"/>
              </a:rPr>
              <a:t> </a:t>
            </a:r>
            <a:r>
              <a:rPr sz="3600" spc="20" dirty="0">
                <a:solidFill>
                  <a:schemeClr val="accent2">
                    <a:lumMod val="75000"/>
                  </a:schemeClr>
                </a:solidFill>
                <a:latin typeface="Bahnschrift SemiBold Condensed" panose="020B0502040204020203" pitchFamily="34" charset="0"/>
                <a:cs typeface="Calibri"/>
              </a:rPr>
              <a:t>o</a:t>
            </a:r>
            <a:r>
              <a:rPr sz="3600" dirty="0">
                <a:solidFill>
                  <a:schemeClr val="accent2">
                    <a:lumMod val="75000"/>
                  </a:schemeClr>
                </a:solidFill>
                <a:latin typeface="Bahnschrift SemiBold Condensed" panose="020B0502040204020203" pitchFamily="34" charset="0"/>
                <a:cs typeface="Calibri"/>
              </a:rPr>
              <a:t>f</a:t>
            </a:r>
            <a:r>
              <a:rPr sz="3600" spc="15" dirty="0">
                <a:solidFill>
                  <a:schemeClr val="accent2">
                    <a:lumMod val="75000"/>
                  </a:schemeClr>
                </a:solidFill>
                <a:latin typeface="Bahnschrift SemiBold Condensed" panose="020B0502040204020203" pitchFamily="34" charset="0"/>
                <a:cs typeface="Calibri"/>
              </a:rPr>
              <a:t> </a:t>
            </a:r>
            <a:r>
              <a:rPr sz="3600" dirty="0">
                <a:solidFill>
                  <a:schemeClr val="accent2">
                    <a:lumMod val="75000"/>
                  </a:schemeClr>
                </a:solidFill>
                <a:latin typeface="Bahnschrift SemiBold Condensed" panose="020B0502040204020203" pitchFamily="34" charset="0"/>
                <a:cs typeface="Calibri"/>
              </a:rPr>
              <a:t>I</a:t>
            </a:r>
            <a:r>
              <a:rPr sz="3600" spc="20" dirty="0">
                <a:solidFill>
                  <a:schemeClr val="accent2">
                    <a:lumMod val="75000"/>
                  </a:schemeClr>
                </a:solidFill>
                <a:latin typeface="Bahnschrift SemiBold Condensed" panose="020B0502040204020203" pitchFamily="34" charset="0"/>
                <a:cs typeface="Calibri"/>
              </a:rPr>
              <a:t>n</a:t>
            </a:r>
            <a:r>
              <a:rPr sz="3600" spc="25" dirty="0">
                <a:solidFill>
                  <a:schemeClr val="accent2">
                    <a:lumMod val="75000"/>
                  </a:schemeClr>
                </a:solidFill>
                <a:latin typeface="Bahnschrift SemiBold Condensed" panose="020B0502040204020203" pitchFamily="34" charset="0"/>
                <a:cs typeface="Calibri"/>
              </a:rPr>
              <a:t>d</a:t>
            </a:r>
            <a:r>
              <a:rPr sz="3600" spc="35" dirty="0">
                <a:solidFill>
                  <a:schemeClr val="accent2">
                    <a:lumMod val="75000"/>
                  </a:schemeClr>
                </a:solidFill>
                <a:latin typeface="Bahnschrift SemiBold Condensed" panose="020B0502040204020203" pitchFamily="34" charset="0"/>
                <a:cs typeface="Calibri"/>
              </a:rPr>
              <a:t>i</a:t>
            </a:r>
            <a:r>
              <a:rPr sz="3600" spc="30" dirty="0">
                <a:solidFill>
                  <a:schemeClr val="accent2">
                    <a:lumMod val="75000"/>
                  </a:schemeClr>
                </a:solidFill>
                <a:latin typeface="Bahnschrift SemiBold Condensed" panose="020B0502040204020203" pitchFamily="34" charset="0"/>
                <a:cs typeface="Calibri"/>
              </a:rPr>
              <a:t>a</a:t>
            </a:r>
            <a:r>
              <a:rPr sz="3600" dirty="0">
                <a:solidFill>
                  <a:schemeClr val="accent2">
                    <a:lumMod val="75000"/>
                  </a:schemeClr>
                </a:solidFill>
                <a:latin typeface="Bahnschrift SemiBold Condensed" panose="020B0502040204020203" pitchFamily="34" charset="0"/>
                <a:cs typeface="Calibri"/>
              </a:rPr>
              <a:t>.</a:t>
            </a:r>
            <a:r>
              <a:rPr sz="3600" spc="-114" dirty="0">
                <a:solidFill>
                  <a:schemeClr val="accent2">
                    <a:lumMod val="75000"/>
                  </a:schemeClr>
                </a:solidFill>
                <a:latin typeface="Bahnschrift SemiBold Condensed" panose="020B0502040204020203" pitchFamily="34" charset="0"/>
                <a:cs typeface="Calibri"/>
              </a:rPr>
              <a:t> </a:t>
            </a:r>
            <a:endParaRPr sz="3600" dirty="0">
              <a:solidFill>
                <a:schemeClr val="accent2">
                  <a:lumMod val="75000"/>
                </a:schemeClr>
              </a:solidFill>
              <a:latin typeface="Bahnschrift SemiBold Condensed" panose="020B0502040204020203" pitchFamily="34" charset="0"/>
              <a:cs typeface="Calibri"/>
            </a:endParaRPr>
          </a:p>
        </p:txBody>
      </p:sp>
      <p:pic>
        <p:nvPicPr>
          <p:cNvPr id="2050" name="Picture 2">
            <a:extLst>
              <a:ext uri="{FF2B5EF4-FFF2-40B4-BE49-F238E27FC236}">
                <a16:creationId xmlns:a16="http://schemas.microsoft.com/office/drawing/2014/main" id="{86D2747D-B8DD-4ECE-8B04-BBEE7290F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273" y="1914525"/>
            <a:ext cx="2015302" cy="1685925"/>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2052" name="Picture 4">
            <a:extLst>
              <a:ext uri="{FF2B5EF4-FFF2-40B4-BE49-F238E27FC236}">
                <a16:creationId xmlns:a16="http://schemas.microsoft.com/office/drawing/2014/main" id="{2A19CCF0-60F2-4C35-8552-F4AB313A1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71800"/>
            <a:ext cx="2438400" cy="2370667"/>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2054" name="Picture 6">
            <a:extLst>
              <a:ext uri="{FF2B5EF4-FFF2-40B4-BE49-F238E27FC236}">
                <a16:creationId xmlns:a16="http://schemas.microsoft.com/office/drawing/2014/main" id="{88D7B4E9-8664-482B-B42A-103019CEC8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687" y="4572000"/>
            <a:ext cx="252888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DC2ADF0-549A-4D92-AFC0-FA5740841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225" y="5337705"/>
            <a:ext cx="2701902" cy="15193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172586AC-2FB0-417E-9258-D9AA1C0021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225" y="1524001"/>
            <a:ext cx="2506526" cy="1801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5531352" y="337418"/>
              <a:ext cx="2000885" cy="1671955"/>
            </a:xfrm>
            <a:custGeom>
              <a:avLst/>
              <a:gdLst/>
              <a:ahLst/>
              <a:cxnLst/>
              <a:rect l="l" t="t" r="r" b="b"/>
              <a:pathLst>
                <a:path w="2000884" h="1671955">
                  <a:moveTo>
                    <a:pt x="1119188" y="0"/>
                  </a:moveTo>
                  <a:lnTo>
                    <a:pt x="1071168" y="895"/>
                  </a:lnTo>
                  <a:lnTo>
                    <a:pt x="1023627" y="3809"/>
                  </a:lnTo>
                  <a:lnTo>
                    <a:pt x="976607" y="8702"/>
                  </a:lnTo>
                  <a:lnTo>
                    <a:pt x="930154" y="15534"/>
                  </a:lnTo>
                  <a:lnTo>
                    <a:pt x="884311" y="24264"/>
                  </a:lnTo>
                  <a:lnTo>
                    <a:pt x="839121" y="34852"/>
                  </a:lnTo>
                  <a:lnTo>
                    <a:pt x="794629" y="47260"/>
                  </a:lnTo>
                  <a:lnTo>
                    <a:pt x="750877" y="61446"/>
                  </a:lnTo>
                  <a:lnTo>
                    <a:pt x="707911" y="77370"/>
                  </a:lnTo>
                  <a:lnTo>
                    <a:pt x="665773" y="94993"/>
                  </a:lnTo>
                  <a:lnTo>
                    <a:pt x="624507" y="114275"/>
                  </a:lnTo>
                  <a:lnTo>
                    <a:pt x="584157" y="135175"/>
                  </a:lnTo>
                  <a:lnTo>
                    <a:pt x="544768" y="157654"/>
                  </a:lnTo>
                  <a:lnTo>
                    <a:pt x="506382" y="181671"/>
                  </a:lnTo>
                  <a:lnTo>
                    <a:pt x="469043" y="207187"/>
                  </a:lnTo>
                  <a:lnTo>
                    <a:pt x="432796" y="234162"/>
                  </a:lnTo>
                  <a:lnTo>
                    <a:pt x="397683" y="262555"/>
                  </a:lnTo>
                  <a:lnTo>
                    <a:pt x="363749" y="292326"/>
                  </a:lnTo>
                  <a:lnTo>
                    <a:pt x="331038" y="323436"/>
                  </a:lnTo>
                  <a:lnTo>
                    <a:pt x="299592" y="355845"/>
                  </a:lnTo>
                  <a:lnTo>
                    <a:pt x="269457" y="389512"/>
                  </a:lnTo>
                  <a:lnTo>
                    <a:pt x="240675" y="424397"/>
                  </a:lnTo>
                  <a:lnTo>
                    <a:pt x="213291" y="460461"/>
                  </a:lnTo>
                  <a:lnTo>
                    <a:pt x="187348" y="497663"/>
                  </a:lnTo>
                  <a:lnTo>
                    <a:pt x="162890" y="535964"/>
                  </a:lnTo>
                  <a:lnTo>
                    <a:pt x="139961" y="575324"/>
                  </a:lnTo>
                  <a:lnTo>
                    <a:pt x="118604" y="615702"/>
                  </a:lnTo>
                  <a:lnTo>
                    <a:pt x="98863" y="657058"/>
                  </a:lnTo>
                  <a:lnTo>
                    <a:pt x="80783" y="699352"/>
                  </a:lnTo>
                  <a:lnTo>
                    <a:pt x="64406" y="742546"/>
                  </a:lnTo>
                  <a:lnTo>
                    <a:pt x="49776" y="786597"/>
                  </a:lnTo>
                  <a:lnTo>
                    <a:pt x="36938" y="831467"/>
                  </a:lnTo>
                  <a:lnTo>
                    <a:pt x="25935" y="877115"/>
                  </a:lnTo>
                  <a:lnTo>
                    <a:pt x="16811" y="923502"/>
                  </a:lnTo>
                  <a:lnTo>
                    <a:pt x="9609" y="970587"/>
                  </a:lnTo>
                  <a:lnTo>
                    <a:pt x="4374" y="1018331"/>
                  </a:lnTo>
                  <a:lnTo>
                    <a:pt x="1148" y="1066693"/>
                  </a:lnTo>
                  <a:lnTo>
                    <a:pt x="0" y="1119412"/>
                  </a:lnTo>
                  <a:lnTo>
                    <a:pt x="1281" y="1171614"/>
                  </a:lnTo>
                  <a:lnTo>
                    <a:pt x="4943" y="1223242"/>
                  </a:lnTo>
                  <a:lnTo>
                    <a:pt x="10932" y="1274239"/>
                  </a:lnTo>
                  <a:lnTo>
                    <a:pt x="19199" y="1324548"/>
                  </a:lnTo>
                  <a:lnTo>
                    <a:pt x="29692" y="1374112"/>
                  </a:lnTo>
                  <a:lnTo>
                    <a:pt x="42359" y="1422874"/>
                  </a:lnTo>
                  <a:lnTo>
                    <a:pt x="57151" y="1470778"/>
                  </a:lnTo>
                  <a:lnTo>
                    <a:pt x="74015" y="1517767"/>
                  </a:lnTo>
                  <a:lnTo>
                    <a:pt x="92900" y="1563783"/>
                  </a:lnTo>
                  <a:lnTo>
                    <a:pt x="113756" y="1608770"/>
                  </a:lnTo>
                  <a:lnTo>
                    <a:pt x="136530" y="1652671"/>
                  </a:lnTo>
                  <a:lnTo>
                    <a:pt x="147452" y="1671340"/>
                  </a:lnTo>
                  <a:lnTo>
                    <a:pt x="155199" y="1667022"/>
                  </a:lnTo>
                  <a:lnTo>
                    <a:pt x="144404" y="1648353"/>
                  </a:lnTo>
                  <a:lnTo>
                    <a:pt x="121783" y="1604806"/>
                  </a:lnTo>
                  <a:lnTo>
                    <a:pt x="101070" y="1560183"/>
                  </a:lnTo>
                  <a:lnTo>
                    <a:pt x="82315" y="1514540"/>
                  </a:lnTo>
                  <a:lnTo>
                    <a:pt x="65570" y="1467933"/>
                  </a:lnTo>
                  <a:lnTo>
                    <a:pt x="50886" y="1420417"/>
                  </a:lnTo>
                  <a:lnTo>
                    <a:pt x="38312" y="1372048"/>
                  </a:lnTo>
                  <a:lnTo>
                    <a:pt x="27900" y="1322883"/>
                  </a:lnTo>
                  <a:lnTo>
                    <a:pt x="19700" y="1272978"/>
                  </a:lnTo>
                  <a:lnTo>
                    <a:pt x="13763" y="1222389"/>
                  </a:lnTo>
                  <a:lnTo>
                    <a:pt x="10140" y="1171171"/>
                  </a:lnTo>
                  <a:lnTo>
                    <a:pt x="8882" y="1119380"/>
                  </a:lnTo>
                  <a:lnTo>
                    <a:pt x="10038" y="1067074"/>
                  </a:lnTo>
                  <a:lnTo>
                    <a:pt x="13236" y="1019091"/>
                  </a:lnTo>
                  <a:lnTo>
                    <a:pt x="18427" y="971722"/>
                  </a:lnTo>
                  <a:lnTo>
                    <a:pt x="25569" y="925008"/>
                  </a:lnTo>
                  <a:lnTo>
                    <a:pt x="34618" y="878987"/>
                  </a:lnTo>
                  <a:lnTo>
                    <a:pt x="45531" y="833699"/>
                  </a:lnTo>
                  <a:lnTo>
                    <a:pt x="58265" y="789185"/>
                  </a:lnTo>
                  <a:lnTo>
                    <a:pt x="72775" y="745482"/>
                  </a:lnTo>
                  <a:lnTo>
                    <a:pt x="89020" y="702632"/>
                  </a:lnTo>
                  <a:lnTo>
                    <a:pt x="106954" y="660674"/>
                  </a:lnTo>
                  <a:lnTo>
                    <a:pt x="126536" y="619648"/>
                  </a:lnTo>
                  <a:lnTo>
                    <a:pt x="147721" y="579592"/>
                  </a:lnTo>
                  <a:lnTo>
                    <a:pt x="170466" y="540547"/>
                  </a:lnTo>
                  <a:lnTo>
                    <a:pt x="194727" y="502553"/>
                  </a:lnTo>
                  <a:lnTo>
                    <a:pt x="220462" y="465649"/>
                  </a:lnTo>
                  <a:lnTo>
                    <a:pt x="247627" y="429874"/>
                  </a:lnTo>
                  <a:lnTo>
                    <a:pt x="276179" y="395269"/>
                  </a:lnTo>
                  <a:lnTo>
                    <a:pt x="306073" y="361873"/>
                  </a:lnTo>
                  <a:lnTo>
                    <a:pt x="337268" y="329726"/>
                  </a:lnTo>
                  <a:lnTo>
                    <a:pt x="369718" y="298866"/>
                  </a:lnTo>
                  <a:lnTo>
                    <a:pt x="403382" y="269335"/>
                  </a:lnTo>
                  <a:lnTo>
                    <a:pt x="438215" y="241172"/>
                  </a:lnTo>
                  <a:lnTo>
                    <a:pt x="474174" y="214415"/>
                  </a:lnTo>
                  <a:lnTo>
                    <a:pt x="511216" y="189106"/>
                  </a:lnTo>
                  <a:lnTo>
                    <a:pt x="549297" y="165283"/>
                  </a:lnTo>
                  <a:lnTo>
                    <a:pt x="588374" y="142986"/>
                  </a:lnTo>
                  <a:lnTo>
                    <a:pt x="628404" y="122256"/>
                  </a:lnTo>
                  <a:lnTo>
                    <a:pt x="669343" y="103130"/>
                  </a:lnTo>
                  <a:lnTo>
                    <a:pt x="711147" y="85650"/>
                  </a:lnTo>
                  <a:lnTo>
                    <a:pt x="753774" y="69855"/>
                  </a:lnTo>
                  <a:lnTo>
                    <a:pt x="797180" y="55784"/>
                  </a:lnTo>
                  <a:lnTo>
                    <a:pt x="841322" y="43477"/>
                  </a:lnTo>
                  <a:lnTo>
                    <a:pt x="886155" y="32973"/>
                  </a:lnTo>
                  <a:lnTo>
                    <a:pt x="931638" y="24314"/>
                  </a:lnTo>
                  <a:lnTo>
                    <a:pt x="977726" y="17537"/>
                  </a:lnTo>
                  <a:lnTo>
                    <a:pt x="1024375" y="12683"/>
                  </a:lnTo>
                  <a:lnTo>
                    <a:pt x="1071544" y="9791"/>
                  </a:lnTo>
                  <a:lnTo>
                    <a:pt x="1119187" y="8901"/>
                  </a:lnTo>
                  <a:lnTo>
                    <a:pt x="1167262" y="10053"/>
                  </a:lnTo>
                  <a:lnTo>
                    <a:pt x="1217883" y="13467"/>
                  </a:lnTo>
                  <a:lnTo>
                    <a:pt x="1267817" y="19105"/>
                  </a:lnTo>
                  <a:lnTo>
                    <a:pt x="1317018" y="26914"/>
                  </a:lnTo>
                  <a:lnTo>
                    <a:pt x="1365440" y="36843"/>
                  </a:lnTo>
                  <a:lnTo>
                    <a:pt x="1413035" y="48841"/>
                  </a:lnTo>
                  <a:lnTo>
                    <a:pt x="1459757" y="62856"/>
                  </a:lnTo>
                  <a:lnTo>
                    <a:pt x="1505560" y="78838"/>
                  </a:lnTo>
                  <a:lnTo>
                    <a:pt x="1550397" y="96735"/>
                  </a:lnTo>
                  <a:lnTo>
                    <a:pt x="1594221" y="116494"/>
                  </a:lnTo>
                  <a:lnTo>
                    <a:pt x="1636985" y="138067"/>
                  </a:lnTo>
                  <a:lnTo>
                    <a:pt x="1678643" y="161399"/>
                  </a:lnTo>
                  <a:lnTo>
                    <a:pt x="1719148" y="186442"/>
                  </a:lnTo>
                  <a:lnTo>
                    <a:pt x="1758454" y="213142"/>
                  </a:lnTo>
                  <a:lnTo>
                    <a:pt x="1796513" y="241449"/>
                  </a:lnTo>
                  <a:lnTo>
                    <a:pt x="1833280" y="271311"/>
                  </a:lnTo>
                  <a:lnTo>
                    <a:pt x="1868708" y="302677"/>
                  </a:lnTo>
                  <a:lnTo>
                    <a:pt x="1902749" y="335496"/>
                  </a:lnTo>
                  <a:lnTo>
                    <a:pt x="1935358" y="369717"/>
                  </a:lnTo>
                  <a:lnTo>
                    <a:pt x="2000255" y="447822"/>
                  </a:lnTo>
                  <a:lnTo>
                    <a:pt x="2000890" y="434614"/>
                  </a:lnTo>
                  <a:lnTo>
                    <a:pt x="1941962" y="363621"/>
                  </a:lnTo>
                  <a:lnTo>
                    <a:pt x="1909093" y="329132"/>
                  </a:lnTo>
                  <a:lnTo>
                    <a:pt x="1874777" y="296059"/>
                  </a:lnTo>
                  <a:lnTo>
                    <a:pt x="1839062" y="264452"/>
                  </a:lnTo>
                  <a:lnTo>
                    <a:pt x="1801995" y="234364"/>
                  </a:lnTo>
                  <a:lnTo>
                    <a:pt x="1763625" y="205844"/>
                  </a:lnTo>
                  <a:lnTo>
                    <a:pt x="1723997" y="178944"/>
                  </a:lnTo>
                  <a:lnTo>
                    <a:pt x="1683160" y="153715"/>
                  </a:lnTo>
                  <a:lnTo>
                    <a:pt x="1641161" y="130210"/>
                  </a:lnTo>
                  <a:lnTo>
                    <a:pt x="1598046" y="108478"/>
                  </a:lnTo>
                  <a:lnTo>
                    <a:pt x="1553864" y="88571"/>
                  </a:lnTo>
                  <a:lnTo>
                    <a:pt x="1508661" y="70540"/>
                  </a:lnTo>
                  <a:lnTo>
                    <a:pt x="1462486" y="54437"/>
                  </a:lnTo>
                  <a:lnTo>
                    <a:pt x="1415384" y="40312"/>
                  </a:lnTo>
                  <a:lnTo>
                    <a:pt x="1367404" y="28218"/>
                  </a:lnTo>
                  <a:lnTo>
                    <a:pt x="1318592" y="18204"/>
                  </a:lnTo>
                  <a:lnTo>
                    <a:pt x="1268997" y="10323"/>
                  </a:lnTo>
                  <a:lnTo>
                    <a:pt x="1218665" y="4625"/>
                  </a:lnTo>
                  <a:lnTo>
                    <a:pt x="1167643" y="1163"/>
                  </a:lnTo>
                  <a:lnTo>
                    <a:pt x="1119188" y="0"/>
                  </a:lnTo>
                  <a:close/>
                </a:path>
              </a:pathLst>
            </a:custGeom>
            <a:solidFill>
              <a:srgbClr val="FFFFFF">
                <a:alpha val="41960"/>
              </a:srgbClr>
            </a:solidFill>
          </p:spPr>
          <p:txBody>
            <a:bodyPr wrap="square" lIns="0" tIns="0" rIns="0" bIns="0" rtlCol="0"/>
            <a:lstStyle/>
            <a:p>
              <a:endParaRPr/>
            </a:p>
          </p:txBody>
        </p:sp>
        <p:sp>
          <p:nvSpPr>
            <p:cNvPr id="4" name="object 4"/>
            <p:cNvSpPr/>
            <p:nvPr/>
          </p:nvSpPr>
          <p:spPr>
            <a:xfrm>
              <a:off x="6714363" y="404113"/>
              <a:ext cx="400685" cy="150495"/>
            </a:xfrm>
            <a:custGeom>
              <a:avLst/>
              <a:gdLst/>
              <a:ahLst/>
              <a:cxnLst/>
              <a:rect l="l" t="t" r="r" b="b"/>
              <a:pathLst>
                <a:path w="400684" h="150495">
                  <a:moveTo>
                    <a:pt x="3301" y="0"/>
                  </a:moveTo>
                  <a:lnTo>
                    <a:pt x="0" y="52197"/>
                  </a:lnTo>
                </a:path>
                <a:path w="400684" h="150495">
                  <a:moveTo>
                    <a:pt x="44703" y="3937"/>
                  </a:moveTo>
                  <a:lnTo>
                    <a:pt x="39496" y="55880"/>
                  </a:lnTo>
                </a:path>
                <a:path w="400684" h="150495">
                  <a:moveTo>
                    <a:pt x="86232" y="8509"/>
                  </a:moveTo>
                  <a:lnTo>
                    <a:pt x="79247" y="60325"/>
                  </a:lnTo>
                </a:path>
                <a:path w="400684" h="150495">
                  <a:moveTo>
                    <a:pt x="125856" y="16256"/>
                  </a:moveTo>
                  <a:lnTo>
                    <a:pt x="117093" y="67690"/>
                  </a:lnTo>
                </a:path>
                <a:path w="400684" h="150495">
                  <a:moveTo>
                    <a:pt x="165861" y="24257"/>
                  </a:moveTo>
                  <a:lnTo>
                    <a:pt x="154304" y="75184"/>
                  </a:lnTo>
                </a:path>
                <a:path w="400684" h="150495">
                  <a:moveTo>
                    <a:pt x="206882" y="34416"/>
                  </a:moveTo>
                  <a:lnTo>
                    <a:pt x="193675" y="84962"/>
                  </a:lnTo>
                </a:path>
                <a:path w="400684" h="150495">
                  <a:moveTo>
                    <a:pt x="246506" y="44576"/>
                  </a:moveTo>
                  <a:lnTo>
                    <a:pt x="231647" y="94487"/>
                  </a:lnTo>
                </a:path>
                <a:path w="400684" h="150495">
                  <a:moveTo>
                    <a:pt x="285876" y="56134"/>
                  </a:moveTo>
                  <a:lnTo>
                    <a:pt x="269112" y="105663"/>
                  </a:lnTo>
                </a:path>
                <a:path w="400684" h="150495">
                  <a:moveTo>
                    <a:pt x="324611" y="71120"/>
                  </a:moveTo>
                  <a:lnTo>
                    <a:pt x="305307" y="119634"/>
                  </a:lnTo>
                </a:path>
                <a:path w="400684" h="150495">
                  <a:moveTo>
                    <a:pt x="362330" y="86360"/>
                  </a:moveTo>
                  <a:lnTo>
                    <a:pt x="341375" y="134238"/>
                  </a:lnTo>
                </a:path>
                <a:path w="400684" h="150495">
                  <a:moveTo>
                    <a:pt x="400176" y="102870"/>
                  </a:moveTo>
                  <a:lnTo>
                    <a:pt x="377570" y="149987"/>
                  </a:lnTo>
                </a:path>
              </a:pathLst>
            </a:custGeom>
            <a:ln w="9525">
              <a:solidFill>
                <a:srgbClr val="FFFFFF"/>
              </a:solidFill>
            </a:ln>
          </p:spPr>
          <p:txBody>
            <a:bodyPr wrap="square" lIns="0" tIns="0" rIns="0" bIns="0" rtlCol="0"/>
            <a:lstStyle/>
            <a:p>
              <a:endParaRPr/>
            </a:p>
          </p:txBody>
        </p:sp>
        <p:sp>
          <p:nvSpPr>
            <p:cNvPr id="5" name="object 5"/>
            <p:cNvSpPr/>
            <p:nvPr/>
          </p:nvSpPr>
          <p:spPr>
            <a:xfrm>
              <a:off x="7125462" y="528701"/>
              <a:ext cx="24765" cy="46355"/>
            </a:xfrm>
            <a:custGeom>
              <a:avLst/>
              <a:gdLst/>
              <a:ahLst/>
              <a:cxnLst/>
              <a:rect l="l" t="t" r="r" b="b"/>
              <a:pathLst>
                <a:path w="24765" h="46354">
                  <a:moveTo>
                    <a:pt x="24257" y="0"/>
                  </a:moveTo>
                  <a:lnTo>
                    <a:pt x="0" y="46354"/>
                  </a:lnTo>
                </a:path>
              </a:pathLst>
            </a:custGeom>
            <a:ln w="9525">
              <a:solidFill>
                <a:srgbClr val="FFFFFF"/>
              </a:solidFill>
            </a:ln>
          </p:spPr>
          <p:txBody>
            <a:bodyPr wrap="square" lIns="0" tIns="0" rIns="0" bIns="0" rtlCol="0"/>
            <a:lstStyle/>
            <a:p>
              <a:endParaRPr/>
            </a:p>
          </p:txBody>
        </p:sp>
        <p:sp>
          <p:nvSpPr>
            <p:cNvPr id="6" name="object 6"/>
            <p:cNvSpPr/>
            <p:nvPr/>
          </p:nvSpPr>
          <p:spPr>
            <a:xfrm>
              <a:off x="7159878" y="549529"/>
              <a:ext cx="162560" cy="132715"/>
            </a:xfrm>
            <a:custGeom>
              <a:avLst/>
              <a:gdLst/>
              <a:ahLst/>
              <a:cxnLst/>
              <a:rect l="l" t="t" r="r" b="b"/>
              <a:pathLst>
                <a:path w="162559" h="132715">
                  <a:moveTo>
                    <a:pt x="26670" y="0"/>
                  </a:moveTo>
                  <a:lnTo>
                    <a:pt x="0" y="44831"/>
                  </a:lnTo>
                </a:path>
                <a:path w="162559" h="132715">
                  <a:moveTo>
                    <a:pt x="61214" y="20447"/>
                  </a:moveTo>
                  <a:lnTo>
                    <a:pt x="33020" y="64388"/>
                  </a:lnTo>
                </a:path>
                <a:path w="162559" h="132715">
                  <a:moveTo>
                    <a:pt x="94869" y="44196"/>
                  </a:moveTo>
                  <a:lnTo>
                    <a:pt x="65150" y="87122"/>
                  </a:lnTo>
                </a:path>
                <a:path w="162559" h="132715">
                  <a:moveTo>
                    <a:pt x="129159" y="66929"/>
                  </a:moveTo>
                  <a:lnTo>
                    <a:pt x="97917" y="108838"/>
                  </a:lnTo>
                </a:path>
                <a:path w="162559" h="132715">
                  <a:moveTo>
                    <a:pt x="162560" y="92075"/>
                  </a:moveTo>
                  <a:lnTo>
                    <a:pt x="129159" y="132207"/>
                  </a:lnTo>
                </a:path>
              </a:pathLst>
            </a:custGeom>
            <a:ln w="9525">
              <a:solidFill>
                <a:srgbClr val="FFFFFF"/>
              </a:solidFill>
            </a:ln>
          </p:spPr>
          <p:txBody>
            <a:bodyPr wrap="square" lIns="0" tIns="0" rIns="0" bIns="0" rtlCol="0"/>
            <a:lstStyle/>
            <a:p>
              <a:endParaRPr/>
            </a:p>
          </p:txBody>
        </p:sp>
        <p:sp>
          <p:nvSpPr>
            <p:cNvPr id="7" name="object 7"/>
            <p:cNvSpPr/>
            <p:nvPr/>
          </p:nvSpPr>
          <p:spPr>
            <a:xfrm>
              <a:off x="7317866" y="667384"/>
              <a:ext cx="34925" cy="39370"/>
            </a:xfrm>
            <a:custGeom>
              <a:avLst/>
              <a:gdLst/>
              <a:ahLst/>
              <a:cxnLst/>
              <a:rect l="l" t="t" r="r" b="b"/>
              <a:pathLst>
                <a:path w="34925" h="39370">
                  <a:moveTo>
                    <a:pt x="34798" y="0"/>
                  </a:moveTo>
                  <a:lnTo>
                    <a:pt x="0" y="38988"/>
                  </a:lnTo>
                </a:path>
              </a:pathLst>
            </a:custGeom>
            <a:ln w="9525">
              <a:solidFill>
                <a:srgbClr val="FFFFFF"/>
              </a:solidFill>
            </a:ln>
          </p:spPr>
          <p:txBody>
            <a:bodyPr wrap="square" lIns="0" tIns="0" rIns="0" bIns="0" rtlCol="0"/>
            <a:lstStyle/>
            <a:p>
              <a:endParaRPr/>
            </a:p>
          </p:txBody>
        </p:sp>
        <p:sp>
          <p:nvSpPr>
            <p:cNvPr id="8" name="object 8"/>
            <p:cNvSpPr/>
            <p:nvPr/>
          </p:nvSpPr>
          <p:spPr>
            <a:xfrm>
              <a:off x="7347203" y="695070"/>
              <a:ext cx="36195" cy="38100"/>
            </a:xfrm>
            <a:custGeom>
              <a:avLst/>
              <a:gdLst/>
              <a:ahLst/>
              <a:cxnLst/>
              <a:rect l="l" t="t" r="r" b="b"/>
              <a:pathLst>
                <a:path w="36195" h="38100">
                  <a:moveTo>
                    <a:pt x="36068" y="0"/>
                  </a:moveTo>
                  <a:lnTo>
                    <a:pt x="0" y="37845"/>
                  </a:lnTo>
                </a:path>
              </a:pathLst>
            </a:custGeom>
            <a:ln w="9525">
              <a:solidFill>
                <a:srgbClr val="FFFFFF"/>
              </a:solidFill>
            </a:ln>
          </p:spPr>
          <p:txBody>
            <a:bodyPr wrap="square" lIns="0" tIns="0" rIns="0" bIns="0" rtlCol="0"/>
            <a:lstStyle/>
            <a:p>
              <a:endParaRPr/>
            </a:p>
          </p:txBody>
        </p:sp>
        <p:sp>
          <p:nvSpPr>
            <p:cNvPr id="9" name="object 9"/>
            <p:cNvSpPr/>
            <p:nvPr/>
          </p:nvSpPr>
          <p:spPr>
            <a:xfrm>
              <a:off x="7374381" y="725551"/>
              <a:ext cx="37465" cy="36830"/>
            </a:xfrm>
            <a:custGeom>
              <a:avLst/>
              <a:gdLst/>
              <a:ahLst/>
              <a:cxnLst/>
              <a:rect l="l" t="t" r="r" b="b"/>
              <a:pathLst>
                <a:path w="37465" h="36829">
                  <a:moveTo>
                    <a:pt x="37338" y="0"/>
                  </a:moveTo>
                  <a:lnTo>
                    <a:pt x="0" y="36575"/>
                  </a:lnTo>
                </a:path>
              </a:pathLst>
            </a:custGeom>
            <a:ln w="9525">
              <a:solidFill>
                <a:srgbClr val="FFFFFF"/>
              </a:solidFill>
            </a:ln>
          </p:spPr>
          <p:txBody>
            <a:bodyPr wrap="square" lIns="0" tIns="0" rIns="0" bIns="0" rtlCol="0"/>
            <a:lstStyle/>
            <a:p>
              <a:endParaRPr/>
            </a:p>
          </p:txBody>
        </p:sp>
        <p:sp>
          <p:nvSpPr>
            <p:cNvPr id="10" name="object 10"/>
            <p:cNvSpPr/>
            <p:nvPr/>
          </p:nvSpPr>
          <p:spPr>
            <a:xfrm>
              <a:off x="7401432" y="755269"/>
              <a:ext cx="39370" cy="34925"/>
            </a:xfrm>
            <a:custGeom>
              <a:avLst/>
              <a:gdLst/>
              <a:ahLst/>
              <a:cxnLst/>
              <a:rect l="l" t="t" r="r" b="b"/>
              <a:pathLst>
                <a:path w="39370" h="34925">
                  <a:moveTo>
                    <a:pt x="39243" y="0"/>
                  </a:moveTo>
                  <a:lnTo>
                    <a:pt x="0" y="34543"/>
                  </a:lnTo>
                </a:path>
              </a:pathLst>
            </a:custGeom>
            <a:ln w="9525">
              <a:solidFill>
                <a:srgbClr val="FFFFFF"/>
              </a:solidFill>
            </a:ln>
          </p:spPr>
          <p:txBody>
            <a:bodyPr wrap="square" lIns="0" tIns="0" rIns="0" bIns="0" rtlCol="0"/>
            <a:lstStyle/>
            <a:p>
              <a:endParaRPr/>
            </a:p>
          </p:txBody>
        </p:sp>
        <p:sp>
          <p:nvSpPr>
            <p:cNvPr id="11" name="object 11"/>
            <p:cNvSpPr/>
            <p:nvPr/>
          </p:nvSpPr>
          <p:spPr>
            <a:xfrm>
              <a:off x="7426070" y="785748"/>
              <a:ext cx="40640" cy="33655"/>
            </a:xfrm>
            <a:custGeom>
              <a:avLst/>
              <a:gdLst/>
              <a:ahLst/>
              <a:cxnLst/>
              <a:rect l="l" t="t" r="r" b="b"/>
              <a:pathLst>
                <a:path w="40640" h="33655">
                  <a:moveTo>
                    <a:pt x="40385" y="0"/>
                  </a:moveTo>
                  <a:lnTo>
                    <a:pt x="0" y="33147"/>
                  </a:lnTo>
                </a:path>
              </a:pathLst>
            </a:custGeom>
            <a:ln w="9525">
              <a:solidFill>
                <a:srgbClr val="FFFFFF"/>
              </a:solidFill>
            </a:ln>
          </p:spPr>
          <p:txBody>
            <a:bodyPr wrap="square" lIns="0" tIns="0" rIns="0" bIns="0" rtlCol="0"/>
            <a:lstStyle/>
            <a:p>
              <a:endParaRPr/>
            </a:p>
          </p:txBody>
        </p:sp>
        <p:sp>
          <p:nvSpPr>
            <p:cNvPr id="12" name="object 12"/>
            <p:cNvSpPr/>
            <p:nvPr/>
          </p:nvSpPr>
          <p:spPr>
            <a:xfrm>
              <a:off x="7449312" y="818896"/>
              <a:ext cx="41910" cy="31750"/>
            </a:xfrm>
            <a:custGeom>
              <a:avLst/>
              <a:gdLst/>
              <a:ahLst/>
              <a:cxnLst/>
              <a:rect l="l" t="t" r="r" b="b"/>
              <a:pathLst>
                <a:path w="41909" h="31750">
                  <a:moveTo>
                    <a:pt x="41529" y="0"/>
                  </a:moveTo>
                  <a:lnTo>
                    <a:pt x="0" y="31623"/>
                  </a:lnTo>
                </a:path>
              </a:pathLst>
            </a:custGeom>
            <a:ln w="9525">
              <a:solidFill>
                <a:srgbClr val="FFFFFF"/>
              </a:solidFill>
            </a:ln>
          </p:spPr>
          <p:txBody>
            <a:bodyPr wrap="square" lIns="0" tIns="0" rIns="0" bIns="0" rtlCol="0"/>
            <a:lstStyle/>
            <a:p>
              <a:endParaRPr/>
            </a:p>
          </p:txBody>
        </p:sp>
        <p:sp>
          <p:nvSpPr>
            <p:cNvPr id="13" name="object 13"/>
            <p:cNvSpPr/>
            <p:nvPr/>
          </p:nvSpPr>
          <p:spPr>
            <a:xfrm>
              <a:off x="7473823" y="851788"/>
              <a:ext cx="43180" cy="30480"/>
            </a:xfrm>
            <a:custGeom>
              <a:avLst/>
              <a:gdLst/>
              <a:ahLst/>
              <a:cxnLst/>
              <a:rect l="l" t="t" r="r" b="b"/>
              <a:pathLst>
                <a:path w="43179" h="30480">
                  <a:moveTo>
                    <a:pt x="42672" y="0"/>
                  </a:moveTo>
                  <a:lnTo>
                    <a:pt x="0" y="30225"/>
                  </a:lnTo>
                </a:path>
              </a:pathLst>
            </a:custGeom>
            <a:ln w="9525">
              <a:solidFill>
                <a:srgbClr val="FFFFFF"/>
              </a:solidFill>
            </a:ln>
          </p:spPr>
          <p:txBody>
            <a:bodyPr wrap="square" lIns="0" tIns="0" rIns="0" bIns="0" rtlCol="0"/>
            <a:lstStyle/>
            <a:p>
              <a:endParaRPr/>
            </a:p>
          </p:txBody>
        </p:sp>
        <p:sp>
          <p:nvSpPr>
            <p:cNvPr id="14" name="object 14"/>
            <p:cNvSpPr/>
            <p:nvPr/>
          </p:nvSpPr>
          <p:spPr>
            <a:xfrm>
              <a:off x="6512178" y="401954"/>
              <a:ext cx="1018540" cy="545465"/>
            </a:xfrm>
            <a:custGeom>
              <a:avLst/>
              <a:gdLst/>
              <a:ahLst/>
              <a:cxnLst/>
              <a:rect l="l" t="t" r="r" b="b"/>
              <a:pathLst>
                <a:path w="1018540" h="545465">
                  <a:moveTo>
                    <a:pt x="1018540" y="490220"/>
                  </a:moveTo>
                  <a:lnTo>
                    <a:pt x="983996" y="512318"/>
                  </a:lnTo>
                </a:path>
                <a:path w="1018540" h="545465">
                  <a:moveTo>
                    <a:pt x="1015619" y="539623"/>
                  </a:moveTo>
                  <a:lnTo>
                    <a:pt x="1003935" y="545211"/>
                  </a:lnTo>
                </a:path>
                <a:path w="1018540" h="545465">
                  <a:moveTo>
                    <a:pt x="164465" y="1143"/>
                  </a:moveTo>
                  <a:lnTo>
                    <a:pt x="163956" y="53340"/>
                  </a:lnTo>
                </a:path>
                <a:path w="1018540" h="545465">
                  <a:moveTo>
                    <a:pt x="123571" y="0"/>
                  </a:moveTo>
                  <a:lnTo>
                    <a:pt x="124714" y="52197"/>
                  </a:lnTo>
                </a:path>
                <a:path w="1018540" h="545465">
                  <a:moveTo>
                    <a:pt x="81661" y="2412"/>
                  </a:moveTo>
                  <a:lnTo>
                    <a:pt x="84709" y="54483"/>
                  </a:lnTo>
                </a:path>
                <a:path w="1018540" h="545465">
                  <a:moveTo>
                    <a:pt x="41275" y="4825"/>
                  </a:moveTo>
                  <a:lnTo>
                    <a:pt x="46100" y="56769"/>
                  </a:lnTo>
                </a:path>
                <a:path w="1018540" h="545465">
                  <a:moveTo>
                    <a:pt x="0" y="9525"/>
                  </a:moveTo>
                  <a:lnTo>
                    <a:pt x="7620" y="61214"/>
                  </a:lnTo>
                </a:path>
              </a:pathLst>
            </a:custGeom>
            <a:ln w="9525">
              <a:solidFill>
                <a:srgbClr val="FFFFFF"/>
              </a:solidFill>
            </a:ln>
          </p:spPr>
          <p:txBody>
            <a:bodyPr wrap="square" lIns="0" tIns="0" rIns="0" bIns="0" rtlCol="0"/>
            <a:lstStyle/>
            <a:p>
              <a:endParaRPr/>
            </a:p>
          </p:txBody>
        </p:sp>
        <p:sp>
          <p:nvSpPr>
            <p:cNvPr id="15" name="object 15"/>
            <p:cNvSpPr/>
            <p:nvPr/>
          </p:nvSpPr>
          <p:spPr>
            <a:xfrm>
              <a:off x="6471412" y="416179"/>
              <a:ext cx="9525" cy="51435"/>
            </a:xfrm>
            <a:custGeom>
              <a:avLst/>
              <a:gdLst/>
              <a:ahLst/>
              <a:cxnLst/>
              <a:rect l="l" t="t" r="r" b="b"/>
              <a:pathLst>
                <a:path w="9525" h="51434">
                  <a:moveTo>
                    <a:pt x="0" y="0"/>
                  </a:moveTo>
                  <a:lnTo>
                    <a:pt x="9398" y="51308"/>
                  </a:lnTo>
                </a:path>
              </a:pathLst>
            </a:custGeom>
            <a:ln w="9525">
              <a:solidFill>
                <a:srgbClr val="FFFFFF"/>
              </a:solidFill>
            </a:ln>
          </p:spPr>
          <p:txBody>
            <a:bodyPr wrap="square" lIns="0" tIns="0" rIns="0" bIns="0" rtlCol="0"/>
            <a:lstStyle/>
            <a:p>
              <a:endParaRPr/>
            </a:p>
          </p:txBody>
        </p:sp>
        <p:sp>
          <p:nvSpPr>
            <p:cNvPr id="16" name="object 16"/>
            <p:cNvSpPr/>
            <p:nvPr/>
          </p:nvSpPr>
          <p:spPr>
            <a:xfrm>
              <a:off x="6236081" y="424941"/>
              <a:ext cx="207010" cy="110489"/>
            </a:xfrm>
            <a:custGeom>
              <a:avLst/>
              <a:gdLst/>
              <a:ahLst/>
              <a:cxnLst/>
              <a:rect l="l" t="t" r="r" b="b"/>
              <a:pathLst>
                <a:path w="207010" h="110490">
                  <a:moveTo>
                    <a:pt x="195707" y="0"/>
                  </a:moveTo>
                  <a:lnTo>
                    <a:pt x="206883" y="50927"/>
                  </a:lnTo>
                </a:path>
                <a:path w="207010" h="110490">
                  <a:moveTo>
                    <a:pt x="156083" y="8762"/>
                  </a:moveTo>
                  <a:lnTo>
                    <a:pt x="169037" y="59309"/>
                  </a:lnTo>
                </a:path>
                <a:path w="207010" h="110490">
                  <a:moveTo>
                    <a:pt x="116205" y="21462"/>
                  </a:moveTo>
                  <a:lnTo>
                    <a:pt x="131699" y="71374"/>
                  </a:lnTo>
                </a:path>
                <a:path w="207010" h="110490">
                  <a:moveTo>
                    <a:pt x="76708" y="34162"/>
                  </a:moveTo>
                  <a:lnTo>
                    <a:pt x="93980" y="83438"/>
                  </a:lnTo>
                </a:path>
                <a:path w="207010" h="110490">
                  <a:moveTo>
                    <a:pt x="37211" y="46862"/>
                  </a:moveTo>
                  <a:lnTo>
                    <a:pt x="56261" y="95504"/>
                  </a:lnTo>
                </a:path>
                <a:path w="207010" h="110490">
                  <a:moveTo>
                    <a:pt x="0" y="62484"/>
                  </a:moveTo>
                  <a:lnTo>
                    <a:pt x="20701" y="110490"/>
                  </a:lnTo>
                </a:path>
              </a:pathLst>
            </a:custGeom>
            <a:ln w="9525">
              <a:solidFill>
                <a:srgbClr val="FFFFFF"/>
              </a:solidFill>
            </a:ln>
          </p:spPr>
          <p:txBody>
            <a:bodyPr wrap="square" lIns="0" tIns="0" rIns="0" bIns="0" rtlCol="0"/>
            <a:lstStyle/>
            <a:p>
              <a:endParaRPr/>
            </a:p>
          </p:txBody>
        </p:sp>
        <p:sp>
          <p:nvSpPr>
            <p:cNvPr id="17" name="object 17"/>
            <p:cNvSpPr/>
            <p:nvPr/>
          </p:nvSpPr>
          <p:spPr>
            <a:xfrm>
              <a:off x="6198488" y="503936"/>
              <a:ext cx="23495" cy="46990"/>
            </a:xfrm>
            <a:custGeom>
              <a:avLst/>
              <a:gdLst/>
              <a:ahLst/>
              <a:cxnLst/>
              <a:rect l="l" t="t" r="r" b="b"/>
              <a:pathLst>
                <a:path w="23495" h="46990">
                  <a:moveTo>
                    <a:pt x="0" y="0"/>
                  </a:moveTo>
                  <a:lnTo>
                    <a:pt x="23113" y="46736"/>
                  </a:lnTo>
                </a:path>
              </a:pathLst>
            </a:custGeom>
            <a:ln w="9525">
              <a:solidFill>
                <a:srgbClr val="FFFFFF"/>
              </a:solidFill>
            </a:ln>
          </p:spPr>
          <p:txBody>
            <a:bodyPr wrap="square" lIns="0" tIns="0" rIns="0" bIns="0" rtlCol="0"/>
            <a:lstStyle/>
            <a:p>
              <a:endParaRPr/>
            </a:p>
          </p:txBody>
        </p:sp>
        <p:sp>
          <p:nvSpPr>
            <p:cNvPr id="18" name="object 18"/>
            <p:cNvSpPr/>
            <p:nvPr/>
          </p:nvSpPr>
          <p:spPr>
            <a:xfrm>
              <a:off x="6161405" y="522223"/>
              <a:ext cx="24765" cy="46355"/>
            </a:xfrm>
            <a:custGeom>
              <a:avLst/>
              <a:gdLst/>
              <a:ahLst/>
              <a:cxnLst/>
              <a:rect l="l" t="t" r="r" b="b"/>
              <a:pathLst>
                <a:path w="24764" h="46354">
                  <a:moveTo>
                    <a:pt x="0" y="0"/>
                  </a:moveTo>
                  <a:lnTo>
                    <a:pt x="24765" y="45974"/>
                  </a:lnTo>
                </a:path>
              </a:pathLst>
            </a:custGeom>
            <a:ln w="9525">
              <a:solidFill>
                <a:srgbClr val="FFFFFF"/>
              </a:solidFill>
            </a:ln>
          </p:spPr>
          <p:txBody>
            <a:bodyPr wrap="square" lIns="0" tIns="0" rIns="0" bIns="0" rtlCol="0"/>
            <a:lstStyle/>
            <a:p>
              <a:endParaRPr/>
            </a:p>
          </p:txBody>
        </p:sp>
        <p:sp>
          <p:nvSpPr>
            <p:cNvPr id="19" name="object 19"/>
            <p:cNvSpPr/>
            <p:nvPr/>
          </p:nvSpPr>
          <p:spPr>
            <a:xfrm>
              <a:off x="6125591" y="542162"/>
              <a:ext cx="26670" cy="45085"/>
            </a:xfrm>
            <a:custGeom>
              <a:avLst/>
              <a:gdLst/>
              <a:ahLst/>
              <a:cxnLst/>
              <a:rect l="l" t="t" r="r" b="b"/>
              <a:pathLst>
                <a:path w="26670" h="45084">
                  <a:moveTo>
                    <a:pt x="0" y="0"/>
                  </a:moveTo>
                  <a:lnTo>
                    <a:pt x="26416" y="45085"/>
                  </a:lnTo>
                </a:path>
              </a:pathLst>
            </a:custGeom>
            <a:ln w="9525">
              <a:solidFill>
                <a:srgbClr val="FFFFFF"/>
              </a:solidFill>
            </a:ln>
          </p:spPr>
          <p:txBody>
            <a:bodyPr wrap="square" lIns="0" tIns="0" rIns="0" bIns="0" rtlCol="0"/>
            <a:lstStyle/>
            <a:p>
              <a:endParaRPr/>
            </a:p>
          </p:txBody>
        </p:sp>
        <p:sp>
          <p:nvSpPr>
            <p:cNvPr id="20" name="object 20"/>
            <p:cNvSpPr/>
            <p:nvPr/>
          </p:nvSpPr>
          <p:spPr>
            <a:xfrm>
              <a:off x="6090538" y="564895"/>
              <a:ext cx="27940" cy="44450"/>
            </a:xfrm>
            <a:custGeom>
              <a:avLst/>
              <a:gdLst/>
              <a:ahLst/>
              <a:cxnLst/>
              <a:rect l="l" t="t" r="r" b="b"/>
              <a:pathLst>
                <a:path w="27939" h="44450">
                  <a:moveTo>
                    <a:pt x="0" y="0"/>
                  </a:moveTo>
                  <a:lnTo>
                    <a:pt x="27939" y="44068"/>
                  </a:lnTo>
                </a:path>
              </a:pathLst>
            </a:custGeom>
            <a:ln w="9525">
              <a:solidFill>
                <a:srgbClr val="FFFFFF"/>
              </a:solidFill>
            </a:ln>
          </p:spPr>
          <p:txBody>
            <a:bodyPr wrap="square" lIns="0" tIns="0" rIns="0" bIns="0" rtlCol="0"/>
            <a:lstStyle/>
            <a:p>
              <a:endParaRPr/>
            </a:p>
          </p:txBody>
        </p:sp>
        <p:sp>
          <p:nvSpPr>
            <p:cNvPr id="21" name="object 21"/>
            <p:cNvSpPr/>
            <p:nvPr/>
          </p:nvSpPr>
          <p:spPr>
            <a:xfrm>
              <a:off x="6056883" y="588009"/>
              <a:ext cx="30480" cy="43180"/>
            </a:xfrm>
            <a:custGeom>
              <a:avLst/>
              <a:gdLst/>
              <a:ahLst/>
              <a:cxnLst/>
              <a:rect l="l" t="t" r="r" b="b"/>
              <a:pathLst>
                <a:path w="30479" h="43179">
                  <a:moveTo>
                    <a:pt x="0" y="0"/>
                  </a:moveTo>
                  <a:lnTo>
                    <a:pt x="30225" y="42672"/>
                  </a:lnTo>
                </a:path>
              </a:pathLst>
            </a:custGeom>
            <a:ln w="9525">
              <a:solidFill>
                <a:srgbClr val="FFFFFF"/>
              </a:solidFill>
            </a:ln>
          </p:spPr>
          <p:txBody>
            <a:bodyPr wrap="square" lIns="0" tIns="0" rIns="0" bIns="0" rtlCol="0"/>
            <a:lstStyle/>
            <a:p>
              <a:endParaRPr/>
            </a:p>
          </p:txBody>
        </p:sp>
        <p:sp>
          <p:nvSpPr>
            <p:cNvPr id="22" name="object 22"/>
            <p:cNvSpPr/>
            <p:nvPr/>
          </p:nvSpPr>
          <p:spPr>
            <a:xfrm>
              <a:off x="5870448" y="610997"/>
              <a:ext cx="184785" cy="173990"/>
            </a:xfrm>
            <a:custGeom>
              <a:avLst/>
              <a:gdLst/>
              <a:ahLst/>
              <a:cxnLst/>
              <a:rect l="l" t="t" r="r" b="b"/>
              <a:pathLst>
                <a:path w="184785" h="173990">
                  <a:moveTo>
                    <a:pt x="153162" y="0"/>
                  </a:moveTo>
                  <a:lnTo>
                    <a:pt x="184785" y="41401"/>
                  </a:lnTo>
                </a:path>
                <a:path w="184785" h="173990">
                  <a:moveTo>
                    <a:pt x="119252" y="25400"/>
                  </a:moveTo>
                  <a:lnTo>
                    <a:pt x="152273" y="65786"/>
                  </a:lnTo>
                </a:path>
                <a:path w="184785" h="173990">
                  <a:moveTo>
                    <a:pt x="89407" y="52324"/>
                  </a:moveTo>
                  <a:lnTo>
                    <a:pt x="123951" y="91566"/>
                  </a:lnTo>
                </a:path>
                <a:path w="184785" h="173990">
                  <a:moveTo>
                    <a:pt x="57530" y="79501"/>
                  </a:moveTo>
                  <a:lnTo>
                    <a:pt x="93979" y="116839"/>
                  </a:lnTo>
                </a:path>
                <a:path w="184785" h="173990">
                  <a:moveTo>
                    <a:pt x="27812" y="106806"/>
                  </a:moveTo>
                  <a:lnTo>
                    <a:pt x="65659" y="142875"/>
                  </a:lnTo>
                </a:path>
                <a:path w="184785" h="173990">
                  <a:moveTo>
                    <a:pt x="0" y="138937"/>
                  </a:moveTo>
                  <a:lnTo>
                    <a:pt x="38988" y="173608"/>
                  </a:lnTo>
                </a:path>
              </a:pathLst>
            </a:custGeom>
            <a:ln w="9525">
              <a:solidFill>
                <a:srgbClr val="FFFFFF"/>
              </a:solidFill>
            </a:ln>
          </p:spPr>
          <p:txBody>
            <a:bodyPr wrap="square" lIns="0" tIns="0" rIns="0" bIns="0" rtlCol="0"/>
            <a:lstStyle/>
            <a:p>
              <a:endParaRPr/>
            </a:p>
          </p:txBody>
        </p:sp>
        <p:sp>
          <p:nvSpPr>
            <p:cNvPr id="23" name="object 23"/>
            <p:cNvSpPr/>
            <p:nvPr/>
          </p:nvSpPr>
          <p:spPr>
            <a:xfrm>
              <a:off x="5843016" y="780541"/>
              <a:ext cx="40640" cy="33655"/>
            </a:xfrm>
            <a:custGeom>
              <a:avLst/>
              <a:gdLst/>
              <a:ahLst/>
              <a:cxnLst/>
              <a:rect l="l" t="t" r="r" b="b"/>
              <a:pathLst>
                <a:path w="40639" h="33655">
                  <a:moveTo>
                    <a:pt x="0" y="0"/>
                  </a:moveTo>
                  <a:lnTo>
                    <a:pt x="40132" y="33274"/>
                  </a:lnTo>
                </a:path>
              </a:pathLst>
            </a:custGeom>
            <a:ln w="9525">
              <a:solidFill>
                <a:srgbClr val="FFFFFF"/>
              </a:solidFill>
            </a:ln>
          </p:spPr>
          <p:txBody>
            <a:bodyPr wrap="square" lIns="0" tIns="0" rIns="0" bIns="0" rtlCol="0"/>
            <a:lstStyle/>
            <a:p>
              <a:endParaRPr/>
            </a:p>
          </p:txBody>
        </p:sp>
        <p:sp>
          <p:nvSpPr>
            <p:cNvPr id="24" name="object 24"/>
            <p:cNvSpPr/>
            <p:nvPr/>
          </p:nvSpPr>
          <p:spPr>
            <a:xfrm>
              <a:off x="5793993" y="811911"/>
              <a:ext cx="66675" cy="63500"/>
            </a:xfrm>
            <a:custGeom>
              <a:avLst/>
              <a:gdLst/>
              <a:ahLst/>
              <a:cxnLst/>
              <a:rect l="l" t="t" r="r" b="b"/>
              <a:pathLst>
                <a:path w="66675" h="63500">
                  <a:moveTo>
                    <a:pt x="24256" y="0"/>
                  </a:moveTo>
                  <a:lnTo>
                    <a:pt x="66166" y="31114"/>
                  </a:lnTo>
                </a:path>
                <a:path w="66675" h="63500">
                  <a:moveTo>
                    <a:pt x="0" y="33781"/>
                  </a:moveTo>
                  <a:lnTo>
                    <a:pt x="43052" y="63500"/>
                  </a:lnTo>
                </a:path>
              </a:pathLst>
            </a:custGeom>
            <a:ln w="9525">
              <a:solidFill>
                <a:srgbClr val="FFFFFF"/>
              </a:solidFill>
            </a:ln>
          </p:spPr>
          <p:txBody>
            <a:bodyPr wrap="square" lIns="0" tIns="0" rIns="0" bIns="0" rtlCol="0"/>
            <a:lstStyle/>
            <a:p>
              <a:endParaRPr/>
            </a:p>
          </p:txBody>
        </p:sp>
        <p:sp>
          <p:nvSpPr>
            <p:cNvPr id="25" name="object 25"/>
            <p:cNvSpPr/>
            <p:nvPr/>
          </p:nvSpPr>
          <p:spPr>
            <a:xfrm>
              <a:off x="5769863" y="879475"/>
              <a:ext cx="44450" cy="28575"/>
            </a:xfrm>
            <a:custGeom>
              <a:avLst/>
              <a:gdLst/>
              <a:ahLst/>
              <a:cxnLst/>
              <a:rect l="l" t="t" r="r" b="b"/>
              <a:pathLst>
                <a:path w="44450" h="28575">
                  <a:moveTo>
                    <a:pt x="0" y="0"/>
                  </a:moveTo>
                  <a:lnTo>
                    <a:pt x="43941" y="28194"/>
                  </a:lnTo>
                </a:path>
              </a:pathLst>
            </a:custGeom>
            <a:ln w="9524">
              <a:solidFill>
                <a:srgbClr val="FFFFFF"/>
              </a:solidFill>
            </a:ln>
          </p:spPr>
          <p:txBody>
            <a:bodyPr wrap="square" lIns="0" tIns="0" rIns="0" bIns="0" rtlCol="0"/>
            <a:lstStyle/>
            <a:p>
              <a:endParaRPr/>
            </a:p>
          </p:txBody>
        </p:sp>
        <p:sp>
          <p:nvSpPr>
            <p:cNvPr id="26" name="object 26"/>
            <p:cNvSpPr/>
            <p:nvPr/>
          </p:nvSpPr>
          <p:spPr>
            <a:xfrm>
              <a:off x="5749798" y="914653"/>
              <a:ext cx="45085" cy="26670"/>
            </a:xfrm>
            <a:custGeom>
              <a:avLst/>
              <a:gdLst/>
              <a:ahLst/>
              <a:cxnLst/>
              <a:rect l="l" t="t" r="r" b="b"/>
              <a:pathLst>
                <a:path w="45085" h="26669">
                  <a:moveTo>
                    <a:pt x="0" y="0"/>
                  </a:moveTo>
                  <a:lnTo>
                    <a:pt x="44830" y="26670"/>
                  </a:lnTo>
                </a:path>
              </a:pathLst>
            </a:custGeom>
            <a:ln w="9525">
              <a:solidFill>
                <a:srgbClr val="FFFFFF"/>
              </a:solidFill>
            </a:ln>
          </p:spPr>
          <p:txBody>
            <a:bodyPr wrap="square" lIns="0" tIns="0" rIns="0" bIns="0" rtlCol="0"/>
            <a:lstStyle/>
            <a:p>
              <a:endParaRPr/>
            </a:p>
          </p:txBody>
        </p:sp>
        <p:sp>
          <p:nvSpPr>
            <p:cNvPr id="27" name="object 27"/>
            <p:cNvSpPr/>
            <p:nvPr/>
          </p:nvSpPr>
          <p:spPr>
            <a:xfrm>
              <a:off x="5729224" y="949833"/>
              <a:ext cx="46355" cy="24765"/>
            </a:xfrm>
            <a:custGeom>
              <a:avLst/>
              <a:gdLst/>
              <a:ahLst/>
              <a:cxnLst/>
              <a:rect l="l" t="t" r="r" b="b"/>
              <a:pathLst>
                <a:path w="46354" h="24765">
                  <a:moveTo>
                    <a:pt x="0" y="0"/>
                  </a:moveTo>
                  <a:lnTo>
                    <a:pt x="46227" y="24256"/>
                  </a:lnTo>
                </a:path>
              </a:pathLst>
            </a:custGeom>
            <a:ln w="9525">
              <a:solidFill>
                <a:srgbClr val="FFFFFF"/>
              </a:solidFill>
            </a:ln>
          </p:spPr>
          <p:txBody>
            <a:bodyPr wrap="square" lIns="0" tIns="0" rIns="0" bIns="0" rtlCol="0"/>
            <a:lstStyle/>
            <a:p>
              <a:endParaRPr/>
            </a:p>
          </p:txBody>
        </p:sp>
        <p:sp>
          <p:nvSpPr>
            <p:cNvPr id="28" name="object 28"/>
            <p:cNvSpPr/>
            <p:nvPr/>
          </p:nvSpPr>
          <p:spPr>
            <a:xfrm>
              <a:off x="5690869" y="985774"/>
              <a:ext cx="64769" cy="58419"/>
            </a:xfrm>
            <a:custGeom>
              <a:avLst/>
              <a:gdLst/>
              <a:ahLst/>
              <a:cxnLst/>
              <a:rect l="l" t="t" r="r" b="b"/>
              <a:pathLst>
                <a:path w="64770" h="58419">
                  <a:moveTo>
                    <a:pt x="17271" y="0"/>
                  </a:moveTo>
                  <a:lnTo>
                    <a:pt x="64388" y="22605"/>
                  </a:lnTo>
                </a:path>
                <a:path w="64770" h="58419">
                  <a:moveTo>
                    <a:pt x="0" y="37337"/>
                  </a:moveTo>
                  <a:lnTo>
                    <a:pt x="47751" y="58292"/>
                  </a:lnTo>
                </a:path>
              </a:pathLst>
            </a:custGeom>
            <a:ln w="9525">
              <a:solidFill>
                <a:srgbClr val="FFFFFF"/>
              </a:solidFill>
            </a:ln>
          </p:spPr>
          <p:txBody>
            <a:bodyPr wrap="square" lIns="0" tIns="0" rIns="0" bIns="0" rtlCol="0"/>
            <a:lstStyle/>
            <a:p>
              <a:endParaRPr/>
            </a:p>
          </p:txBody>
        </p:sp>
        <p:sp>
          <p:nvSpPr>
            <p:cNvPr id="29" name="object 29"/>
            <p:cNvSpPr/>
            <p:nvPr/>
          </p:nvSpPr>
          <p:spPr>
            <a:xfrm>
              <a:off x="5674360" y="1061211"/>
              <a:ext cx="48895" cy="19685"/>
            </a:xfrm>
            <a:custGeom>
              <a:avLst/>
              <a:gdLst/>
              <a:ahLst/>
              <a:cxnLst/>
              <a:rect l="l" t="t" r="r" b="b"/>
              <a:pathLst>
                <a:path w="48895" h="19684">
                  <a:moveTo>
                    <a:pt x="0" y="0"/>
                  </a:moveTo>
                  <a:lnTo>
                    <a:pt x="48513" y="19303"/>
                  </a:lnTo>
                </a:path>
              </a:pathLst>
            </a:custGeom>
            <a:ln w="9525">
              <a:solidFill>
                <a:srgbClr val="FFFFFF"/>
              </a:solidFill>
            </a:ln>
          </p:spPr>
          <p:txBody>
            <a:bodyPr wrap="square" lIns="0" tIns="0" rIns="0" bIns="0" rtlCol="0"/>
            <a:lstStyle/>
            <a:p>
              <a:endParaRPr/>
            </a:p>
          </p:txBody>
        </p:sp>
        <p:sp>
          <p:nvSpPr>
            <p:cNvPr id="30" name="object 30"/>
            <p:cNvSpPr/>
            <p:nvPr/>
          </p:nvSpPr>
          <p:spPr>
            <a:xfrm>
              <a:off x="5617337" y="1099947"/>
              <a:ext cx="94615" cy="167640"/>
            </a:xfrm>
            <a:custGeom>
              <a:avLst/>
              <a:gdLst/>
              <a:ahLst/>
              <a:cxnLst/>
              <a:rect l="l" t="t" r="r" b="b"/>
              <a:pathLst>
                <a:path w="94614" h="167640">
                  <a:moveTo>
                    <a:pt x="44830" y="0"/>
                  </a:moveTo>
                  <a:lnTo>
                    <a:pt x="94361" y="16763"/>
                  </a:lnTo>
                </a:path>
                <a:path w="94614" h="167640">
                  <a:moveTo>
                    <a:pt x="32130" y="38988"/>
                  </a:moveTo>
                  <a:lnTo>
                    <a:pt x="82168" y="53975"/>
                  </a:lnTo>
                </a:path>
                <a:path w="94614" h="167640">
                  <a:moveTo>
                    <a:pt x="19938" y="78358"/>
                  </a:moveTo>
                  <a:lnTo>
                    <a:pt x="70485" y="91566"/>
                  </a:lnTo>
                </a:path>
                <a:path w="94614" h="167640">
                  <a:moveTo>
                    <a:pt x="8254" y="117855"/>
                  </a:moveTo>
                  <a:lnTo>
                    <a:pt x="59182" y="129286"/>
                  </a:lnTo>
                </a:path>
                <a:path w="94614" h="167640">
                  <a:moveTo>
                    <a:pt x="0" y="158495"/>
                  </a:moveTo>
                  <a:lnTo>
                    <a:pt x="51562" y="167258"/>
                  </a:lnTo>
                </a:path>
              </a:pathLst>
            </a:custGeom>
            <a:ln w="9525">
              <a:solidFill>
                <a:srgbClr val="FFFFFF"/>
              </a:solidFill>
            </a:ln>
          </p:spPr>
          <p:txBody>
            <a:bodyPr wrap="square" lIns="0" tIns="0" rIns="0" bIns="0" rtlCol="0"/>
            <a:lstStyle/>
            <a:p>
              <a:endParaRPr/>
            </a:p>
          </p:txBody>
        </p:sp>
        <p:sp>
          <p:nvSpPr>
            <p:cNvPr id="31" name="object 31"/>
            <p:cNvSpPr/>
            <p:nvPr/>
          </p:nvSpPr>
          <p:spPr>
            <a:xfrm>
              <a:off x="5610351" y="1299083"/>
              <a:ext cx="52069" cy="6985"/>
            </a:xfrm>
            <a:custGeom>
              <a:avLst/>
              <a:gdLst/>
              <a:ahLst/>
              <a:cxnLst/>
              <a:rect l="l" t="t" r="r" b="b"/>
              <a:pathLst>
                <a:path w="52070" h="6984">
                  <a:moveTo>
                    <a:pt x="0" y="0"/>
                  </a:moveTo>
                  <a:lnTo>
                    <a:pt x="51688" y="6984"/>
                  </a:lnTo>
                </a:path>
              </a:pathLst>
            </a:custGeom>
            <a:ln w="9525">
              <a:solidFill>
                <a:srgbClr val="FFFFFF"/>
              </a:solidFill>
            </a:ln>
          </p:spPr>
          <p:txBody>
            <a:bodyPr wrap="square" lIns="0" tIns="0" rIns="0" bIns="0" rtlCol="0"/>
            <a:lstStyle/>
            <a:p>
              <a:endParaRPr/>
            </a:p>
          </p:txBody>
        </p:sp>
        <p:sp>
          <p:nvSpPr>
            <p:cNvPr id="32" name="object 32"/>
            <p:cNvSpPr/>
            <p:nvPr/>
          </p:nvSpPr>
          <p:spPr>
            <a:xfrm>
              <a:off x="5596889" y="1338961"/>
              <a:ext cx="60960" cy="124460"/>
            </a:xfrm>
            <a:custGeom>
              <a:avLst/>
              <a:gdLst/>
              <a:ahLst/>
              <a:cxnLst/>
              <a:rect l="l" t="t" r="r" b="b"/>
              <a:pathLst>
                <a:path w="60960" h="124459">
                  <a:moveTo>
                    <a:pt x="8636" y="0"/>
                  </a:moveTo>
                  <a:lnTo>
                    <a:pt x="60579" y="5206"/>
                  </a:lnTo>
                </a:path>
                <a:path w="60960" h="124459">
                  <a:moveTo>
                    <a:pt x="5334" y="41783"/>
                  </a:moveTo>
                  <a:lnTo>
                    <a:pt x="57404" y="45212"/>
                  </a:lnTo>
                </a:path>
                <a:path w="60960" h="124459">
                  <a:moveTo>
                    <a:pt x="2667" y="83185"/>
                  </a:moveTo>
                  <a:lnTo>
                    <a:pt x="54863" y="83819"/>
                  </a:lnTo>
                </a:path>
                <a:path w="60960" h="124459">
                  <a:moveTo>
                    <a:pt x="0" y="124078"/>
                  </a:moveTo>
                  <a:lnTo>
                    <a:pt x="52197" y="122936"/>
                  </a:lnTo>
                </a:path>
              </a:pathLst>
            </a:custGeom>
            <a:ln w="9525">
              <a:solidFill>
                <a:srgbClr val="FFFFFF"/>
              </a:solidFill>
            </a:ln>
          </p:spPr>
          <p:txBody>
            <a:bodyPr wrap="square" lIns="0" tIns="0" rIns="0" bIns="0" rtlCol="0"/>
            <a:lstStyle/>
            <a:p>
              <a:endParaRPr/>
            </a:p>
          </p:txBody>
        </p:sp>
        <p:sp>
          <p:nvSpPr>
            <p:cNvPr id="33" name="object 33"/>
            <p:cNvSpPr/>
            <p:nvPr/>
          </p:nvSpPr>
          <p:spPr>
            <a:xfrm>
              <a:off x="5600445" y="1500505"/>
              <a:ext cx="55880" cy="43815"/>
            </a:xfrm>
            <a:custGeom>
              <a:avLst/>
              <a:gdLst/>
              <a:ahLst/>
              <a:cxnLst/>
              <a:rect l="l" t="t" r="r" b="b"/>
              <a:pathLst>
                <a:path w="55879" h="43815">
                  <a:moveTo>
                    <a:pt x="0" y="3048"/>
                  </a:moveTo>
                  <a:lnTo>
                    <a:pt x="52069" y="0"/>
                  </a:lnTo>
                </a:path>
                <a:path w="55879" h="43815">
                  <a:moveTo>
                    <a:pt x="3555" y="43687"/>
                  </a:moveTo>
                  <a:lnTo>
                    <a:pt x="55499" y="38735"/>
                  </a:lnTo>
                </a:path>
              </a:pathLst>
            </a:custGeom>
            <a:ln w="9525">
              <a:solidFill>
                <a:srgbClr val="FFFFFF"/>
              </a:solidFill>
            </a:ln>
          </p:spPr>
          <p:txBody>
            <a:bodyPr wrap="square" lIns="0" tIns="0" rIns="0" bIns="0" rtlCol="0"/>
            <a:lstStyle/>
            <a:p>
              <a:endParaRPr/>
            </a:p>
          </p:txBody>
        </p:sp>
        <p:sp>
          <p:nvSpPr>
            <p:cNvPr id="34" name="object 34"/>
            <p:cNvSpPr/>
            <p:nvPr/>
          </p:nvSpPr>
          <p:spPr>
            <a:xfrm>
              <a:off x="5605780" y="1579117"/>
              <a:ext cx="58419" cy="47625"/>
            </a:xfrm>
            <a:custGeom>
              <a:avLst/>
              <a:gdLst/>
              <a:ahLst/>
              <a:cxnLst/>
              <a:rect l="l" t="t" r="r" b="b"/>
              <a:pathLst>
                <a:path w="58420" h="47625">
                  <a:moveTo>
                    <a:pt x="0" y="7620"/>
                  </a:moveTo>
                  <a:lnTo>
                    <a:pt x="51689" y="0"/>
                  </a:lnTo>
                </a:path>
                <a:path w="58420" h="47625">
                  <a:moveTo>
                    <a:pt x="6858" y="47371"/>
                  </a:moveTo>
                  <a:lnTo>
                    <a:pt x="58166" y="37973"/>
                  </a:lnTo>
                </a:path>
              </a:pathLst>
            </a:custGeom>
            <a:ln w="9525">
              <a:solidFill>
                <a:srgbClr val="FFFFFF"/>
              </a:solidFill>
            </a:ln>
          </p:spPr>
          <p:txBody>
            <a:bodyPr wrap="square" lIns="0" tIns="0" rIns="0" bIns="0" rtlCol="0"/>
            <a:lstStyle/>
            <a:p>
              <a:endParaRPr/>
            </a:p>
          </p:txBody>
        </p:sp>
        <p:pic>
          <p:nvPicPr>
            <p:cNvPr id="35" name="object 35"/>
            <p:cNvPicPr/>
            <p:nvPr/>
          </p:nvPicPr>
          <p:blipFill>
            <a:blip r:embed="rId2" cstate="print"/>
            <a:stretch>
              <a:fillRect/>
            </a:stretch>
          </p:blipFill>
          <p:spPr>
            <a:xfrm>
              <a:off x="5614733" y="1651063"/>
              <a:ext cx="119379" cy="218186"/>
            </a:xfrm>
            <a:prstGeom prst="rect">
              <a:avLst/>
            </a:prstGeom>
          </p:spPr>
        </p:pic>
      </p:grpSp>
      <p:grpSp>
        <p:nvGrpSpPr>
          <p:cNvPr id="37" name="object 37"/>
          <p:cNvGrpSpPr/>
          <p:nvPr/>
        </p:nvGrpSpPr>
        <p:grpSpPr>
          <a:xfrm>
            <a:off x="38100" y="1158916"/>
            <a:ext cx="12115800" cy="5762632"/>
            <a:chOff x="76200" y="0"/>
            <a:chExt cx="12115800" cy="6865620"/>
          </a:xfrm>
        </p:grpSpPr>
        <p:sp>
          <p:nvSpPr>
            <p:cNvPr id="38" name="object 38"/>
            <p:cNvSpPr/>
            <p:nvPr/>
          </p:nvSpPr>
          <p:spPr>
            <a:xfrm>
              <a:off x="8610641" y="3879968"/>
              <a:ext cx="3499485" cy="2978150"/>
            </a:xfrm>
            <a:custGeom>
              <a:avLst/>
              <a:gdLst/>
              <a:ahLst/>
              <a:cxnLst/>
              <a:rect l="l" t="t" r="r" b="b"/>
              <a:pathLst>
                <a:path w="3499484" h="2978150">
                  <a:moveTo>
                    <a:pt x="2066576" y="0"/>
                  </a:moveTo>
                  <a:lnTo>
                    <a:pt x="2015788" y="552"/>
                  </a:lnTo>
                  <a:lnTo>
                    <a:pt x="1964778" y="2359"/>
                  </a:lnTo>
                  <a:lnTo>
                    <a:pt x="1913563" y="5433"/>
                  </a:lnTo>
                  <a:lnTo>
                    <a:pt x="1862160" y="9787"/>
                  </a:lnTo>
                  <a:lnTo>
                    <a:pt x="1814470" y="14961"/>
                  </a:lnTo>
                  <a:lnTo>
                    <a:pt x="1767153" y="21190"/>
                  </a:lnTo>
                  <a:lnTo>
                    <a:pt x="1720218" y="28462"/>
                  </a:lnTo>
                  <a:lnTo>
                    <a:pt x="1673677" y="36763"/>
                  </a:lnTo>
                  <a:lnTo>
                    <a:pt x="1627540" y="46081"/>
                  </a:lnTo>
                  <a:lnTo>
                    <a:pt x="1581818" y="56403"/>
                  </a:lnTo>
                  <a:lnTo>
                    <a:pt x="1536521" y="67715"/>
                  </a:lnTo>
                  <a:lnTo>
                    <a:pt x="1491659" y="80006"/>
                  </a:lnTo>
                  <a:lnTo>
                    <a:pt x="1447245" y="93261"/>
                  </a:lnTo>
                  <a:lnTo>
                    <a:pt x="1403288" y="107467"/>
                  </a:lnTo>
                  <a:lnTo>
                    <a:pt x="1359799" y="122613"/>
                  </a:lnTo>
                  <a:lnTo>
                    <a:pt x="1316788" y="138685"/>
                  </a:lnTo>
                  <a:lnTo>
                    <a:pt x="1274267" y="155670"/>
                  </a:lnTo>
                  <a:lnTo>
                    <a:pt x="1232246" y="173555"/>
                  </a:lnTo>
                  <a:lnTo>
                    <a:pt x="1190735" y="192327"/>
                  </a:lnTo>
                  <a:lnTo>
                    <a:pt x="1149745" y="211973"/>
                  </a:lnTo>
                  <a:lnTo>
                    <a:pt x="1109288" y="232481"/>
                  </a:lnTo>
                  <a:lnTo>
                    <a:pt x="1069372" y="253837"/>
                  </a:lnTo>
                  <a:lnTo>
                    <a:pt x="1030010" y="276028"/>
                  </a:lnTo>
                  <a:lnTo>
                    <a:pt x="991212" y="299042"/>
                  </a:lnTo>
                  <a:lnTo>
                    <a:pt x="952989" y="322866"/>
                  </a:lnTo>
                  <a:lnTo>
                    <a:pt x="915350" y="347485"/>
                  </a:lnTo>
                  <a:lnTo>
                    <a:pt x="878308" y="372889"/>
                  </a:lnTo>
                  <a:lnTo>
                    <a:pt x="841872" y="399063"/>
                  </a:lnTo>
                  <a:lnTo>
                    <a:pt x="806052" y="425995"/>
                  </a:lnTo>
                  <a:lnTo>
                    <a:pt x="770861" y="453671"/>
                  </a:lnTo>
                  <a:lnTo>
                    <a:pt x="736308" y="482080"/>
                  </a:lnTo>
                  <a:lnTo>
                    <a:pt x="702404" y="511207"/>
                  </a:lnTo>
                  <a:lnTo>
                    <a:pt x="669160" y="541040"/>
                  </a:lnTo>
                  <a:lnTo>
                    <a:pt x="636587" y="571566"/>
                  </a:lnTo>
                  <a:lnTo>
                    <a:pt x="604694" y="602773"/>
                  </a:lnTo>
                  <a:lnTo>
                    <a:pt x="573493" y="634646"/>
                  </a:lnTo>
                  <a:lnTo>
                    <a:pt x="542994" y="667173"/>
                  </a:lnTo>
                  <a:lnTo>
                    <a:pt x="513209" y="700342"/>
                  </a:lnTo>
                  <a:lnTo>
                    <a:pt x="484147" y="734139"/>
                  </a:lnTo>
                  <a:lnTo>
                    <a:pt x="455819" y="768551"/>
                  </a:lnTo>
                  <a:lnTo>
                    <a:pt x="428236" y="803566"/>
                  </a:lnTo>
                  <a:lnTo>
                    <a:pt x="401409" y="839170"/>
                  </a:lnTo>
                  <a:lnTo>
                    <a:pt x="375348" y="875350"/>
                  </a:lnTo>
                  <a:lnTo>
                    <a:pt x="350064" y="912094"/>
                  </a:lnTo>
                  <a:lnTo>
                    <a:pt x="325568" y="949389"/>
                  </a:lnTo>
                  <a:lnTo>
                    <a:pt x="301870" y="987221"/>
                  </a:lnTo>
                  <a:lnTo>
                    <a:pt x="278980" y="1025578"/>
                  </a:lnTo>
                  <a:lnTo>
                    <a:pt x="256910" y="1064446"/>
                  </a:lnTo>
                  <a:lnTo>
                    <a:pt x="235671" y="1103814"/>
                  </a:lnTo>
                  <a:lnTo>
                    <a:pt x="215272" y="1143667"/>
                  </a:lnTo>
                  <a:lnTo>
                    <a:pt x="195725" y="1183993"/>
                  </a:lnTo>
                  <a:lnTo>
                    <a:pt x="177040" y="1224780"/>
                  </a:lnTo>
                  <a:lnTo>
                    <a:pt x="159227" y="1266013"/>
                  </a:lnTo>
                  <a:lnTo>
                    <a:pt x="142299" y="1307680"/>
                  </a:lnTo>
                  <a:lnTo>
                    <a:pt x="126264" y="1349768"/>
                  </a:lnTo>
                  <a:lnTo>
                    <a:pt x="111134" y="1392265"/>
                  </a:lnTo>
                  <a:lnTo>
                    <a:pt x="96919" y="1435157"/>
                  </a:lnTo>
                  <a:lnTo>
                    <a:pt x="83631" y="1478431"/>
                  </a:lnTo>
                  <a:lnTo>
                    <a:pt x="71279" y="1522074"/>
                  </a:lnTo>
                  <a:lnTo>
                    <a:pt x="59875" y="1566074"/>
                  </a:lnTo>
                  <a:lnTo>
                    <a:pt x="49428" y="1610417"/>
                  </a:lnTo>
                  <a:lnTo>
                    <a:pt x="39950" y="1655091"/>
                  </a:lnTo>
                  <a:lnTo>
                    <a:pt x="31452" y="1700083"/>
                  </a:lnTo>
                  <a:lnTo>
                    <a:pt x="23944" y="1745379"/>
                  </a:lnTo>
                  <a:lnTo>
                    <a:pt x="17436" y="1790966"/>
                  </a:lnTo>
                  <a:lnTo>
                    <a:pt x="11939" y="1836833"/>
                  </a:lnTo>
                  <a:lnTo>
                    <a:pt x="7465" y="1882965"/>
                  </a:lnTo>
                  <a:lnTo>
                    <a:pt x="4023" y="1929350"/>
                  </a:lnTo>
                  <a:lnTo>
                    <a:pt x="1624" y="1975975"/>
                  </a:lnTo>
                  <a:lnTo>
                    <a:pt x="280" y="2022827"/>
                  </a:lnTo>
                  <a:lnTo>
                    <a:pt x="0" y="2069892"/>
                  </a:lnTo>
                  <a:lnTo>
                    <a:pt x="795" y="2117159"/>
                  </a:lnTo>
                  <a:lnTo>
                    <a:pt x="2675" y="2164614"/>
                  </a:lnTo>
                  <a:lnTo>
                    <a:pt x="5653" y="2212244"/>
                  </a:lnTo>
                  <a:lnTo>
                    <a:pt x="9738" y="2260037"/>
                  </a:lnTo>
                  <a:lnTo>
                    <a:pt x="15536" y="2312918"/>
                  </a:lnTo>
                  <a:lnTo>
                    <a:pt x="22633" y="2365340"/>
                  </a:lnTo>
                  <a:lnTo>
                    <a:pt x="31011" y="2417288"/>
                  </a:lnTo>
                  <a:lnTo>
                    <a:pt x="40652" y="2468748"/>
                  </a:lnTo>
                  <a:lnTo>
                    <a:pt x="51538" y="2519705"/>
                  </a:lnTo>
                  <a:lnTo>
                    <a:pt x="63651" y="2570145"/>
                  </a:lnTo>
                  <a:lnTo>
                    <a:pt x="76974" y="2620052"/>
                  </a:lnTo>
                  <a:lnTo>
                    <a:pt x="91489" y="2669413"/>
                  </a:lnTo>
                  <a:lnTo>
                    <a:pt x="107178" y="2718212"/>
                  </a:lnTo>
                  <a:lnTo>
                    <a:pt x="124024" y="2766436"/>
                  </a:lnTo>
                  <a:lnTo>
                    <a:pt x="142008" y="2814069"/>
                  </a:lnTo>
                  <a:lnTo>
                    <a:pt x="161113" y="2861098"/>
                  </a:lnTo>
                  <a:lnTo>
                    <a:pt x="181322" y="2907508"/>
                  </a:lnTo>
                  <a:lnTo>
                    <a:pt x="202616" y="2953283"/>
                  </a:lnTo>
                  <a:lnTo>
                    <a:pt x="214878" y="2978030"/>
                  </a:lnTo>
                  <a:lnTo>
                    <a:pt x="233146" y="2978030"/>
                  </a:lnTo>
                  <a:lnTo>
                    <a:pt x="217372" y="2946195"/>
                  </a:lnTo>
                  <a:lnTo>
                    <a:pt x="196249" y="2900783"/>
                  </a:lnTo>
                  <a:lnTo>
                    <a:pt x="176201" y="2854743"/>
                  </a:lnTo>
                  <a:lnTo>
                    <a:pt x="157248" y="2808088"/>
                  </a:lnTo>
                  <a:lnTo>
                    <a:pt x="139406" y="2760833"/>
                  </a:lnTo>
                  <a:lnTo>
                    <a:pt x="122693" y="2712993"/>
                  </a:lnTo>
                  <a:lnTo>
                    <a:pt x="107127" y="2664581"/>
                  </a:lnTo>
                  <a:lnTo>
                    <a:pt x="92726" y="2615613"/>
                  </a:lnTo>
                  <a:lnTo>
                    <a:pt x="79506" y="2566103"/>
                  </a:lnTo>
                  <a:lnTo>
                    <a:pt x="67486" y="2516065"/>
                  </a:lnTo>
                  <a:lnTo>
                    <a:pt x="56682" y="2465513"/>
                  </a:lnTo>
                  <a:lnTo>
                    <a:pt x="47114" y="2414463"/>
                  </a:lnTo>
                  <a:lnTo>
                    <a:pt x="38798" y="2362928"/>
                  </a:lnTo>
                  <a:lnTo>
                    <a:pt x="31752" y="2310923"/>
                  </a:lnTo>
                  <a:lnTo>
                    <a:pt x="25994" y="2258462"/>
                  </a:lnTo>
                  <a:lnTo>
                    <a:pt x="21892" y="2210371"/>
                  </a:lnTo>
                  <a:lnTo>
                    <a:pt x="18921" y="2162445"/>
                  </a:lnTo>
                  <a:lnTo>
                    <a:pt x="17068" y="2114699"/>
                  </a:lnTo>
                  <a:lnTo>
                    <a:pt x="16323" y="2067145"/>
                  </a:lnTo>
                  <a:lnTo>
                    <a:pt x="16674" y="2019797"/>
                  </a:lnTo>
                  <a:lnTo>
                    <a:pt x="18112" y="1972669"/>
                  </a:lnTo>
                  <a:lnTo>
                    <a:pt x="20623" y="1925773"/>
                  </a:lnTo>
                  <a:lnTo>
                    <a:pt x="24199" y="1879124"/>
                  </a:lnTo>
                  <a:lnTo>
                    <a:pt x="28827" y="1832734"/>
                  </a:lnTo>
                  <a:lnTo>
                    <a:pt x="34497" y="1786618"/>
                  </a:lnTo>
                  <a:lnTo>
                    <a:pt x="41197" y="1740788"/>
                  </a:lnTo>
                  <a:lnTo>
                    <a:pt x="48917" y="1695257"/>
                  </a:lnTo>
                  <a:lnTo>
                    <a:pt x="57645" y="1650040"/>
                  </a:lnTo>
                  <a:lnTo>
                    <a:pt x="67371" y="1605149"/>
                  </a:lnTo>
                  <a:lnTo>
                    <a:pt x="78083" y="1560599"/>
                  </a:lnTo>
                  <a:lnTo>
                    <a:pt x="89771" y="1516402"/>
                  </a:lnTo>
                  <a:lnTo>
                    <a:pt x="102423" y="1472572"/>
                  </a:lnTo>
                  <a:lnTo>
                    <a:pt x="116028" y="1429121"/>
                  </a:lnTo>
                  <a:lnTo>
                    <a:pt x="130576" y="1386065"/>
                  </a:lnTo>
                  <a:lnTo>
                    <a:pt x="146055" y="1343416"/>
                  </a:lnTo>
                  <a:lnTo>
                    <a:pt x="162454" y="1301187"/>
                  </a:lnTo>
                  <a:lnTo>
                    <a:pt x="179762" y="1259391"/>
                  </a:lnTo>
                  <a:lnTo>
                    <a:pt x="197969" y="1218043"/>
                  </a:lnTo>
                  <a:lnTo>
                    <a:pt x="217063" y="1177156"/>
                  </a:lnTo>
                  <a:lnTo>
                    <a:pt x="237033" y="1136743"/>
                  </a:lnTo>
                  <a:lnTo>
                    <a:pt x="257868" y="1096817"/>
                  </a:lnTo>
                  <a:lnTo>
                    <a:pt x="279557" y="1057392"/>
                  </a:lnTo>
                  <a:lnTo>
                    <a:pt x="302089" y="1018481"/>
                  </a:lnTo>
                  <a:lnTo>
                    <a:pt x="325454" y="980098"/>
                  </a:lnTo>
                  <a:lnTo>
                    <a:pt x="349639" y="942255"/>
                  </a:lnTo>
                  <a:lnTo>
                    <a:pt x="374634" y="904968"/>
                  </a:lnTo>
                  <a:lnTo>
                    <a:pt x="400429" y="868248"/>
                  </a:lnTo>
                  <a:lnTo>
                    <a:pt x="427011" y="832109"/>
                  </a:lnTo>
                  <a:lnTo>
                    <a:pt x="454370" y="796565"/>
                  </a:lnTo>
                  <a:lnTo>
                    <a:pt x="482495" y="761629"/>
                  </a:lnTo>
                  <a:lnTo>
                    <a:pt x="511375" y="727314"/>
                  </a:lnTo>
                  <a:lnTo>
                    <a:pt x="540999" y="693634"/>
                  </a:lnTo>
                  <a:lnTo>
                    <a:pt x="571355" y="660603"/>
                  </a:lnTo>
                  <a:lnTo>
                    <a:pt x="602433" y="628233"/>
                  </a:lnTo>
                  <a:lnTo>
                    <a:pt x="634222" y="596538"/>
                  </a:lnTo>
                  <a:lnTo>
                    <a:pt x="666711" y="565531"/>
                  </a:lnTo>
                  <a:lnTo>
                    <a:pt x="699888" y="535227"/>
                  </a:lnTo>
                  <a:lnTo>
                    <a:pt x="733743" y="505637"/>
                  </a:lnTo>
                  <a:lnTo>
                    <a:pt x="768265" y="476776"/>
                  </a:lnTo>
                  <a:lnTo>
                    <a:pt x="803442" y="448658"/>
                  </a:lnTo>
                  <a:lnTo>
                    <a:pt x="839264" y="421294"/>
                  </a:lnTo>
                  <a:lnTo>
                    <a:pt x="875719" y="394700"/>
                  </a:lnTo>
                  <a:lnTo>
                    <a:pt x="912797" y="368887"/>
                  </a:lnTo>
                  <a:lnTo>
                    <a:pt x="950486" y="343871"/>
                  </a:lnTo>
                  <a:lnTo>
                    <a:pt x="988776" y="319663"/>
                  </a:lnTo>
                  <a:lnTo>
                    <a:pt x="1027655" y="296278"/>
                  </a:lnTo>
                  <a:lnTo>
                    <a:pt x="1067112" y="273729"/>
                  </a:lnTo>
                  <a:lnTo>
                    <a:pt x="1107137" y="252028"/>
                  </a:lnTo>
                  <a:lnTo>
                    <a:pt x="1147719" y="231191"/>
                  </a:lnTo>
                  <a:lnTo>
                    <a:pt x="1188845" y="211229"/>
                  </a:lnTo>
                  <a:lnTo>
                    <a:pt x="1230506" y="192157"/>
                  </a:lnTo>
                  <a:lnTo>
                    <a:pt x="1272690" y="173988"/>
                  </a:lnTo>
                  <a:lnTo>
                    <a:pt x="1315387" y="156735"/>
                  </a:lnTo>
                  <a:lnTo>
                    <a:pt x="1358584" y="140412"/>
                  </a:lnTo>
                  <a:lnTo>
                    <a:pt x="1402272" y="125031"/>
                  </a:lnTo>
                  <a:lnTo>
                    <a:pt x="1446439" y="110608"/>
                  </a:lnTo>
                  <a:lnTo>
                    <a:pt x="1491074" y="97154"/>
                  </a:lnTo>
                  <a:lnTo>
                    <a:pt x="1536166" y="84683"/>
                  </a:lnTo>
                  <a:lnTo>
                    <a:pt x="1581704" y="73209"/>
                  </a:lnTo>
                  <a:lnTo>
                    <a:pt x="1627678" y="62744"/>
                  </a:lnTo>
                  <a:lnTo>
                    <a:pt x="1674075" y="53304"/>
                  </a:lnTo>
                  <a:lnTo>
                    <a:pt x="1720885" y="44900"/>
                  </a:lnTo>
                  <a:lnTo>
                    <a:pt x="1768097" y="37546"/>
                  </a:lnTo>
                  <a:lnTo>
                    <a:pt x="1815701" y="31256"/>
                  </a:lnTo>
                  <a:lnTo>
                    <a:pt x="1863684" y="26043"/>
                  </a:lnTo>
                  <a:lnTo>
                    <a:pt x="1916275" y="21615"/>
                  </a:lnTo>
                  <a:lnTo>
                    <a:pt x="1968666" y="18538"/>
                  </a:lnTo>
                  <a:lnTo>
                    <a:pt x="2020840" y="16796"/>
                  </a:lnTo>
                  <a:lnTo>
                    <a:pt x="2322460" y="16376"/>
                  </a:lnTo>
                  <a:lnTo>
                    <a:pt x="2316639" y="15583"/>
                  </a:lnTo>
                  <a:lnTo>
                    <a:pt x="2267197" y="10064"/>
                  </a:lnTo>
                  <a:lnTo>
                    <a:pt x="2217454" y="5733"/>
                  </a:lnTo>
                  <a:lnTo>
                    <a:pt x="2167426" y="2603"/>
                  </a:lnTo>
                  <a:lnTo>
                    <a:pt x="2117127" y="688"/>
                  </a:lnTo>
                  <a:lnTo>
                    <a:pt x="2066576" y="0"/>
                  </a:lnTo>
                  <a:close/>
                </a:path>
                <a:path w="3499484" h="2978150">
                  <a:moveTo>
                    <a:pt x="2322460" y="16376"/>
                  </a:moveTo>
                  <a:lnTo>
                    <a:pt x="2072779" y="16376"/>
                  </a:lnTo>
                  <a:lnTo>
                    <a:pt x="2124465" y="17263"/>
                  </a:lnTo>
                  <a:lnTo>
                    <a:pt x="2175882" y="19442"/>
                  </a:lnTo>
                  <a:lnTo>
                    <a:pt x="2227011" y="22900"/>
                  </a:lnTo>
                  <a:lnTo>
                    <a:pt x="2277834" y="27621"/>
                  </a:lnTo>
                  <a:lnTo>
                    <a:pt x="2328336" y="33591"/>
                  </a:lnTo>
                  <a:lnTo>
                    <a:pt x="2378497" y="40796"/>
                  </a:lnTo>
                  <a:lnTo>
                    <a:pt x="2428301" y="49222"/>
                  </a:lnTo>
                  <a:lnTo>
                    <a:pt x="2477729" y="58853"/>
                  </a:lnTo>
                  <a:lnTo>
                    <a:pt x="2526765" y="69676"/>
                  </a:lnTo>
                  <a:lnTo>
                    <a:pt x="2575390" y="81676"/>
                  </a:lnTo>
                  <a:lnTo>
                    <a:pt x="2623588" y="94838"/>
                  </a:lnTo>
                  <a:lnTo>
                    <a:pt x="2671340" y="109149"/>
                  </a:lnTo>
                  <a:lnTo>
                    <a:pt x="2718629" y="124593"/>
                  </a:lnTo>
                  <a:lnTo>
                    <a:pt x="2765439" y="141157"/>
                  </a:lnTo>
                  <a:lnTo>
                    <a:pt x="2811750" y="158825"/>
                  </a:lnTo>
                  <a:lnTo>
                    <a:pt x="2857545" y="177584"/>
                  </a:lnTo>
                  <a:lnTo>
                    <a:pt x="2902808" y="197418"/>
                  </a:lnTo>
                  <a:lnTo>
                    <a:pt x="2947520" y="218315"/>
                  </a:lnTo>
                  <a:lnTo>
                    <a:pt x="2991664" y="240258"/>
                  </a:lnTo>
                  <a:lnTo>
                    <a:pt x="3035223" y="263234"/>
                  </a:lnTo>
                  <a:lnTo>
                    <a:pt x="3078178" y="287228"/>
                  </a:lnTo>
                  <a:lnTo>
                    <a:pt x="3120513" y="312225"/>
                  </a:lnTo>
                  <a:lnTo>
                    <a:pt x="3162209" y="338212"/>
                  </a:lnTo>
                  <a:lnTo>
                    <a:pt x="3203250" y="365174"/>
                  </a:lnTo>
                  <a:lnTo>
                    <a:pt x="3243618" y="393096"/>
                  </a:lnTo>
                  <a:lnTo>
                    <a:pt x="3283295" y="421965"/>
                  </a:lnTo>
                  <a:lnTo>
                    <a:pt x="3322263" y="451764"/>
                  </a:lnTo>
                  <a:lnTo>
                    <a:pt x="3360506" y="482481"/>
                  </a:lnTo>
                  <a:lnTo>
                    <a:pt x="3499317" y="608338"/>
                  </a:lnTo>
                  <a:lnTo>
                    <a:pt x="3496904" y="584208"/>
                  </a:lnTo>
                  <a:lnTo>
                    <a:pt x="3370920" y="469908"/>
                  </a:lnTo>
                  <a:lnTo>
                    <a:pt x="3333544" y="439859"/>
                  </a:lnTo>
                  <a:lnTo>
                    <a:pt x="3295481" y="410679"/>
                  </a:lnTo>
                  <a:lnTo>
                    <a:pt x="3256745" y="382382"/>
                  </a:lnTo>
                  <a:lnTo>
                    <a:pt x="3217355" y="354981"/>
                  </a:lnTo>
                  <a:lnTo>
                    <a:pt x="3177324" y="328490"/>
                  </a:lnTo>
                  <a:lnTo>
                    <a:pt x="3136671" y="302922"/>
                  </a:lnTo>
                  <a:lnTo>
                    <a:pt x="3095410" y="278289"/>
                  </a:lnTo>
                  <a:lnTo>
                    <a:pt x="3053557" y="254606"/>
                  </a:lnTo>
                  <a:lnTo>
                    <a:pt x="3011130" y="231885"/>
                  </a:lnTo>
                  <a:lnTo>
                    <a:pt x="2968143" y="210140"/>
                  </a:lnTo>
                  <a:lnTo>
                    <a:pt x="2924613" y="189384"/>
                  </a:lnTo>
                  <a:lnTo>
                    <a:pt x="2880557" y="169630"/>
                  </a:lnTo>
                  <a:lnTo>
                    <a:pt x="2835989" y="150892"/>
                  </a:lnTo>
                  <a:lnTo>
                    <a:pt x="2790927" y="133182"/>
                  </a:lnTo>
                  <a:lnTo>
                    <a:pt x="2745387" y="116515"/>
                  </a:lnTo>
                  <a:lnTo>
                    <a:pt x="2699384" y="100902"/>
                  </a:lnTo>
                  <a:lnTo>
                    <a:pt x="2652934" y="86359"/>
                  </a:lnTo>
                  <a:lnTo>
                    <a:pt x="2606054" y="72897"/>
                  </a:lnTo>
                  <a:lnTo>
                    <a:pt x="2558760" y="60529"/>
                  </a:lnTo>
                  <a:lnTo>
                    <a:pt x="2511068" y="49271"/>
                  </a:lnTo>
                  <a:lnTo>
                    <a:pt x="2462993" y="39133"/>
                  </a:lnTo>
                  <a:lnTo>
                    <a:pt x="2414553" y="30131"/>
                  </a:lnTo>
                  <a:lnTo>
                    <a:pt x="2365763" y="22276"/>
                  </a:lnTo>
                  <a:lnTo>
                    <a:pt x="2322460" y="16376"/>
                  </a:lnTo>
                  <a:close/>
                </a:path>
              </a:pathLst>
            </a:custGeom>
            <a:solidFill>
              <a:srgbClr val="FFFFFF">
                <a:alpha val="14901"/>
              </a:srgbClr>
            </a:solidFill>
          </p:spPr>
          <p:txBody>
            <a:bodyPr wrap="square" lIns="0" tIns="0" rIns="0" bIns="0" rtlCol="0"/>
            <a:lstStyle/>
            <a:p>
              <a:endParaRPr/>
            </a:p>
          </p:txBody>
        </p:sp>
        <p:sp>
          <p:nvSpPr>
            <p:cNvPr id="39" name="object 39"/>
            <p:cNvSpPr/>
            <p:nvPr/>
          </p:nvSpPr>
          <p:spPr>
            <a:xfrm>
              <a:off x="10524108" y="4004691"/>
              <a:ext cx="7620" cy="96520"/>
            </a:xfrm>
            <a:custGeom>
              <a:avLst/>
              <a:gdLst/>
              <a:ahLst/>
              <a:cxnLst/>
              <a:rect l="l" t="t" r="r" b="b"/>
              <a:pathLst>
                <a:path w="7620" h="96520">
                  <a:moveTo>
                    <a:pt x="0" y="0"/>
                  </a:moveTo>
                  <a:lnTo>
                    <a:pt x="7493" y="96011"/>
                  </a:lnTo>
                </a:path>
              </a:pathLst>
            </a:custGeom>
            <a:ln w="9524">
              <a:solidFill>
                <a:srgbClr val="FFFFFF"/>
              </a:solidFill>
            </a:ln>
          </p:spPr>
          <p:txBody>
            <a:bodyPr wrap="square" lIns="0" tIns="0" rIns="0" bIns="0" rtlCol="0"/>
            <a:lstStyle/>
            <a:p>
              <a:endParaRPr/>
            </a:p>
          </p:txBody>
        </p:sp>
        <p:sp>
          <p:nvSpPr>
            <p:cNvPr id="40" name="object 40"/>
            <p:cNvSpPr/>
            <p:nvPr/>
          </p:nvSpPr>
          <p:spPr>
            <a:xfrm>
              <a:off x="10600563" y="3998467"/>
              <a:ext cx="226695" cy="104139"/>
            </a:xfrm>
            <a:custGeom>
              <a:avLst/>
              <a:gdLst/>
              <a:ahLst/>
              <a:cxnLst/>
              <a:rect l="l" t="t" r="r" b="b"/>
              <a:pathLst>
                <a:path w="226695" h="104139">
                  <a:moveTo>
                    <a:pt x="0" y="2412"/>
                  </a:moveTo>
                  <a:lnTo>
                    <a:pt x="4190" y="98678"/>
                  </a:lnTo>
                </a:path>
                <a:path w="226695" h="104139">
                  <a:moveTo>
                    <a:pt x="77088" y="0"/>
                  </a:moveTo>
                  <a:lnTo>
                    <a:pt x="77850" y="96392"/>
                  </a:lnTo>
                </a:path>
                <a:path w="226695" h="104139">
                  <a:moveTo>
                    <a:pt x="151637" y="3809"/>
                  </a:moveTo>
                  <a:lnTo>
                    <a:pt x="149097" y="100075"/>
                  </a:lnTo>
                </a:path>
                <a:path w="226695" h="104139">
                  <a:moveTo>
                    <a:pt x="226567" y="8127"/>
                  </a:moveTo>
                  <a:lnTo>
                    <a:pt x="218947" y="104139"/>
                  </a:lnTo>
                </a:path>
              </a:pathLst>
            </a:custGeom>
            <a:ln w="9525">
              <a:solidFill>
                <a:srgbClr val="FFFFFF"/>
              </a:solidFill>
            </a:ln>
          </p:spPr>
          <p:txBody>
            <a:bodyPr wrap="square" lIns="0" tIns="0" rIns="0" bIns="0" rtlCol="0"/>
            <a:lstStyle/>
            <a:p>
              <a:endParaRPr/>
            </a:p>
          </p:txBody>
        </p:sp>
        <p:sp>
          <p:nvSpPr>
            <p:cNvPr id="41" name="object 41"/>
            <p:cNvSpPr/>
            <p:nvPr/>
          </p:nvSpPr>
          <p:spPr>
            <a:xfrm>
              <a:off x="10893679" y="4014342"/>
              <a:ext cx="11430" cy="95885"/>
            </a:xfrm>
            <a:custGeom>
              <a:avLst/>
              <a:gdLst/>
              <a:ahLst/>
              <a:cxnLst/>
              <a:rect l="l" t="t" r="r" b="b"/>
              <a:pathLst>
                <a:path w="11429" h="95885">
                  <a:moveTo>
                    <a:pt x="11049" y="0"/>
                  </a:moveTo>
                  <a:lnTo>
                    <a:pt x="0" y="95757"/>
                  </a:lnTo>
                </a:path>
              </a:pathLst>
            </a:custGeom>
            <a:ln w="9525">
              <a:solidFill>
                <a:srgbClr val="FFFFFF"/>
              </a:solidFill>
            </a:ln>
          </p:spPr>
          <p:txBody>
            <a:bodyPr wrap="square" lIns="0" tIns="0" rIns="0" bIns="0" rtlCol="0"/>
            <a:lstStyle/>
            <a:p>
              <a:endParaRPr/>
            </a:p>
          </p:txBody>
        </p:sp>
        <p:sp>
          <p:nvSpPr>
            <p:cNvPr id="42" name="object 42"/>
            <p:cNvSpPr/>
            <p:nvPr/>
          </p:nvSpPr>
          <p:spPr>
            <a:xfrm>
              <a:off x="10965688" y="4022471"/>
              <a:ext cx="88900" cy="106045"/>
            </a:xfrm>
            <a:custGeom>
              <a:avLst/>
              <a:gdLst/>
              <a:ahLst/>
              <a:cxnLst/>
              <a:rect l="l" t="t" r="r" b="b"/>
              <a:pathLst>
                <a:path w="88900" h="106045">
                  <a:moveTo>
                    <a:pt x="14223" y="0"/>
                  </a:moveTo>
                  <a:lnTo>
                    <a:pt x="0" y="95249"/>
                  </a:lnTo>
                </a:path>
                <a:path w="88900" h="106045">
                  <a:moveTo>
                    <a:pt x="88900" y="10921"/>
                  </a:moveTo>
                  <a:lnTo>
                    <a:pt x="71373" y="105663"/>
                  </a:lnTo>
                </a:path>
              </a:pathLst>
            </a:custGeom>
            <a:ln w="9525">
              <a:solidFill>
                <a:srgbClr val="FFFFFF"/>
              </a:solidFill>
            </a:ln>
          </p:spPr>
          <p:txBody>
            <a:bodyPr wrap="square" lIns="0" tIns="0" rIns="0" bIns="0" rtlCol="0"/>
            <a:lstStyle/>
            <a:p>
              <a:endParaRPr/>
            </a:p>
          </p:txBody>
        </p:sp>
        <p:sp>
          <p:nvSpPr>
            <p:cNvPr id="43" name="object 43"/>
            <p:cNvSpPr/>
            <p:nvPr/>
          </p:nvSpPr>
          <p:spPr>
            <a:xfrm>
              <a:off x="11106784" y="4050665"/>
              <a:ext cx="22860" cy="93980"/>
            </a:xfrm>
            <a:custGeom>
              <a:avLst/>
              <a:gdLst/>
              <a:ahLst/>
              <a:cxnLst/>
              <a:rect l="l" t="t" r="r" b="b"/>
              <a:pathLst>
                <a:path w="22859" h="93979">
                  <a:moveTo>
                    <a:pt x="22479" y="0"/>
                  </a:moveTo>
                  <a:lnTo>
                    <a:pt x="0" y="93726"/>
                  </a:lnTo>
                </a:path>
              </a:pathLst>
            </a:custGeom>
            <a:ln w="9524">
              <a:solidFill>
                <a:srgbClr val="FFFFFF"/>
              </a:solidFill>
            </a:ln>
          </p:spPr>
          <p:txBody>
            <a:bodyPr wrap="square" lIns="0" tIns="0" rIns="0" bIns="0" rtlCol="0"/>
            <a:lstStyle/>
            <a:p>
              <a:endParaRPr/>
            </a:p>
          </p:txBody>
        </p:sp>
        <p:sp>
          <p:nvSpPr>
            <p:cNvPr id="44" name="object 44"/>
            <p:cNvSpPr/>
            <p:nvPr/>
          </p:nvSpPr>
          <p:spPr>
            <a:xfrm>
              <a:off x="11176507" y="4068698"/>
              <a:ext cx="169545" cy="141605"/>
            </a:xfrm>
            <a:custGeom>
              <a:avLst/>
              <a:gdLst/>
              <a:ahLst/>
              <a:cxnLst/>
              <a:rect l="l" t="t" r="r" b="b"/>
              <a:pathLst>
                <a:path w="169545" h="141604">
                  <a:moveTo>
                    <a:pt x="25781" y="0"/>
                  </a:moveTo>
                  <a:lnTo>
                    <a:pt x="0" y="92837"/>
                  </a:lnTo>
                </a:path>
                <a:path w="169545" h="141604">
                  <a:moveTo>
                    <a:pt x="99060" y="20319"/>
                  </a:moveTo>
                  <a:lnTo>
                    <a:pt x="70103" y="112140"/>
                  </a:lnTo>
                </a:path>
                <a:path w="169545" h="141604">
                  <a:moveTo>
                    <a:pt x="169037" y="50800"/>
                  </a:moveTo>
                  <a:lnTo>
                    <a:pt x="136778" y="141605"/>
                  </a:lnTo>
                </a:path>
              </a:pathLst>
            </a:custGeom>
            <a:ln w="9525">
              <a:solidFill>
                <a:srgbClr val="FFFFFF"/>
              </a:solidFill>
            </a:ln>
          </p:spPr>
          <p:txBody>
            <a:bodyPr wrap="square" lIns="0" tIns="0" rIns="0" bIns="0" rtlCol="0"/>
            <a:lstStyle/>
            <a:p>
              <a:endParaRPr/>
            </a:p>
          </p:txBody>
        </p:sp>
        <p:sp>
          <p:nvSpPr>
            <p:cNvPr id="45" name="object 45"/>
            <p:cNvSpPr/>
            <p:nvPr/>
          </p:nvSpPr>
          <p:spPr>
            <a:xfrm>
              <a:off x="11381358" y="4147820"/>
              <a:ext cx="37465" cy="88900"/>
            </a:xfrm>
            <a:custGeom>
              <a:avLst/>
              <a:gdLst/>
              <a:ahLst/>
              <a:cxnLst/>
              <a:rect l="l" t="t" r="r" b="b"/>
              <a:pathLst>
                <a:path w="37465" h="88900">
                  <a:moveTo>
                    <a:pt x="36957" y="0"/>
                  </a:moveTo>
                  <a:lnTo>
                    <a:pt x="0" y="88899"/>
                  </a:lnTo>
                </a:path>
              </a:pathLst>
            </a:custGeom>
            <a:ln w="9525">
              <a:solidFill>
                <a:srgbClr val="FFFFFF"/>
              </a:solidFill>
            </a:ln>
          </p:spPr>
          <p:txBody>
            <a:bodyPr wrap="square" lIns="0" tIns="0" rIns="0" bIns="0" rtlCol="0"/>
            <a:lstStyle/>
            <a:p>
              <a:endParaRPr/>
            </a:p>
          </p:txBody>
        </p:sp>
        <p:sp>
          <p:nvSpPr>
            <p:cNvPr id="46" name="object 46"/>
            <p:cNvSpPr/>
            <p:nvPr/>
          </p:nvSpPr>
          <p:spPr>
            <a:xfrm>
              <a:off x="11446636" y="4176141"/>
              <a:ext cx="40005" cy="87630"/>
            </a:xfrm>
            <a:custGeom>
              <a:avLst/>
              <a:gdLst/>
              <a:ahLst/>
              <a:cxnLst/>
              <a:rect l="l" t="t" r="r" b="b"/>
              <a:pathLst>
                <a:path w="40004" h="87629">
                  <a:moveTo>
                    <a:pt x="40005" y="0"/>
                  </a:moveTo>
                  <a:lnTo>
                    <a:pt x="0" y="87629"/>
                  </a:lnTo>
                </a:path>
              </a:pathLst>
            </a:custGeom>
            <a:ln w="9525">
              <a:solidFill>
                <a:srgbClr val="FFFFFF"/>
              </a:solidFill>
            </a:ln>
          </p:spPr>
          <p:txBody>
            <a:bodyPr wrap="square" lIns="0" tIns="0" rIns="0" bIns="0" rtlCol="0"/>
            <a:lstStyle/>
            <a:p>
              <a:endParaRPr/>
            </a:p>
          </p:txBody>
        </p:sp>
        <p:sp>
          <p:nvSpPr>
            <p:cNvPr id="47" name="object 47"/>
            <p:cNvSpPr/>
            <p:nvPr/>
          </p:nvSpPr>
          <p:spPr>
            <a:xfrm>
              <a:off x="11511280" y="4210684"/>
              <a:ext cx="179705" cy="152400"/>
            </a:xfrm>
            <a:custGeom>
              <a:avLst/>
              <a:gdLst/>
              <a:ahLst/>
              <a:cxnLst/>
              <a:rect l="l" t="t" r="r" b="b"/>
              <a:pathLst>
                <a:path w="179704" h="152400">
                  <a:moveTo>
                    <a:pt x="43052" y="0"/>
                  </a:moveTo>
                  <a:lnTo>
                    <a:pt x="0" y="86232"/>
                  </a:lnTo>
                </a:path>
                <a:path w="179704" h="152400">
                  <a:moveTo>
                    <a:pt x="111505" y="32638"/>
                  </a:moveTo>
                  <a:lnTo>
                    <a:pt x="65531" y="117220"/>
                  </a:lnTo>
                </a:path>
                <a:path w="179704" h="152400">
                  <a:moveTo>
                    <a:pt x="179197" y="69850"/>
                  </a:moveTo>
                  <a:lnTo>
                    <a:pt x="128777" y="152019"/>
                  </a:lnTo>
                </a:path>
              </a:pathLst>
            </a:custGeom>
            <a:ln w="9525">
              <a:solidFill>
                <a:srgbClr val="FFFFFF"/>
              </a:solidFill>
            </a:ln>
          </p:spPr>
          <p:txBody>
            <a:bodyPr wrap="square" lIns="0" tIns="0" rIns="0" bIns="0" rtlCol="0"/>
            <a:lstStyle/>
            <a:p>
              <a:endParaRPr/>
            </a:p>
          </p:txBody>
        </p:sp>
        <p:sp>
          <p:nvSpPr>
            <p:cNvPr id="48" name="object 48"/>
            <p:cNvSpPr/>
            <p:nvPr/>
          </p:nvSpPr>
          <p:spPr>
            <a:xfrm>
              <a:off x="11699113" y="4319778"/>
              <a:ext cx="53340" cy="80645"/>
            </a:xfrm>
            <a:custGeom>
              <a:avLst/>
              <a:gdLst/>
              <a:ahLst/>
              <a:cxnLst/>
              <a:rect l="l" t="t" r="r" b="b"/>
              <a:pathLst>
                <a:path w="53340" h="80645">
                  <a:moveTo>
                    <a:pt x="53212" y="0"/>
                  </a:moveTo>
                  <a:lnTo>
                    <a:pt x="0" y="80264"/>
                  </a:lnTo>
                </a:path>
              </a:pathLst>
            </a:custGeom>
            <a:ln w="9525">
              <a:solidFill>
                <a:srgbClr val="FFFFFF"/>
              </a:solidFill>
            </a:ln>
          </p:spPr>
          <p:txBody>
            <a:bodyPr wrap="square" lIns="0" tIns="0" rIns="0" bIns="0" rtlCol="0"/>
            <a:lstStyle/>
            <a:p>
              <a:endParaRPr/>
            </a:p>
          </p:txBody>
        </p:sp>
        <p:sp>
          <p:nvSpPr>
            <p:cNvPr id="49" name="object 49"/>
            <p:cNvSpPr/>
            <p:nvPr/>
          </p:nvSpPr>
          <p:spPr>
            <a:xfrm>
              <a:off x="11759565" y="4362449"/>
              <a:ext cx="376555" cy="370840"/>
            </a:xfrm>
            <a:custGeom>
              <a:avLst/>
              <a:gdLst/>
              <a:ahLst/>
              <a:cxnLst/>
              <a:rect l="l" t="t" r="r" b="b"/>
              <a:pathLst>
                <a:path w="376554" h="370839">
                  <a:moveTo>
                    <a:pt x="56006" y="0"/>
                  </a:moveTo>
                  <a:lnTo>
                    <a:pt x="0" y="78358"/>
                  </a:lnTo>
                </a:path>
                <a:path w="376554" h="370839">
                  <a:moveTo>
                    <a:pt x="115950" y="48260"/>
                  </a:moveTo>
                  <a:lnTo>
                    <a:pt x="57276" y="124587"/>
                  </a:lnTo>
                </a:path>
                <a:path w="376554" h="370839">
                  <a:moveTo>
                    <a:pt x="176402" y="94868"/>
                  </a:moveTo>
                  <a:lnTo>
                    <a:pt x="113791" y="168148"/>
                  </a:lnTo>
                </a:path>
                <a:path w="376554" h="370839">
                  <a:moveTo>
                    <a:pt x="231648" y="143763"/>
                  </a:moveTo>
                  <a:lnTo>
                    <a:pt x="166496" y="214883"/>
                  </a:lnTo>
                </a:path>
                <a:path w="376554" h="370839">
                  <a:moveTo>
                    <a:pt x="284733" y="197866"/>
                  </a:moveTo>
                  <a:lnTo>
                    <a:pt x="217169" y="266573"/>
                  </a:lnTo>
                </a:path>
                <a:path w="376554" h="370839">
                  <a:moveTo>
                    <a:pt x="340105" y="251332"/>
                  </a:moveTo>
                  <a:lnTo>
                    <a:pt x="270128" y="317626"/>
                  </a:lnTo>
                </a:path>
                <a:path w="376554" h="370839">
                  <a:moveTo>
                    <a:pt x="376554" y="321310"/>
                  </a:moveTo>
                  <a:lnTo>
                    <a:pt x="319277" y="370713"/>
                  </a:lnTo>
                </a:path>
              </a:pathLst>
            </a:custGeom>
            <a:ln w="9525">
              <a:solidFill>
                <a:srgbClr val="FFFFFF"/>
              </a:solidFill>
            </a:ln>
          </p:spPr>
          <p:txBody>
            <a:bodyPr wrap="square" lIns="0" tIns="0" rIns="0" bIns="0" rtlCol="0"/>
            <a:lstStyle/>
            <a:p>
              <a:endParaRPr/>
            </a:p>
          </p:txBody>
        </p:sp>
        <p:sp>
          <p:nvSpPr>
            <p:cNvPr id="50" name="object 50"/>
            <p:cNvSpPr/>
            <p:nvPr/>
          </p:nvSpPr>
          <p:spPr>
            <a:xfrm>
              <a:off x="12124055" y="4774818"/>
              <a:ext cx="19685" cy="13335"/>
            </a:xfrm>
            <a:custGeom>
              <a:avLst/>
              <a:gdLst/>
              <a:ahLst/>
              <a:cxnLst/>
              <a:rect l="l" t="t" r="r" b="b"/>
              <a:pathLst>
                <a:path w="19684" h="13335">
                  <a:moveTo>
                    <a:pt x="19685" y="0"/>
                  </a:moveTo>
                  <a:lnTo>
                    <a:pt x="0" y="13207"/>
                  </a:lnTo>
                </a:path>
              </a:pathLst>
            </a:custGeom>
            <a:ln w="9525">
              <a:solidFill>
                <a:srgbClr val="FFFFFF"/>
              </a:solidFill>
            </a:ln>
          </p:spPr>
          <p:txBody>
            <a:bodyPr wrap="square" lIns="0" tIns="0" rIns="0" bIns="0" rtlCol="0"/>
            <a:lstStyle/>
            <a:p>
              <a:endParaRPr/>
            </a:p>
          </p:txBody>
        </p:sp>
        <p:sp>
          <p:nvSpPr>
            <p:cNvPr id="51" name="object 51"/>
            <p:cNvSpPr/>
            <p:nvPr/>
          </p:nvSpPr>
          <p:spPr>
            <a:xfrm>
              <a:off x="10007218" y="4013453"/>
              <a:ext cx="454659" cy="194310"/>
            </a:xfrm>
            <a:custGeom>
              <a:avLst/>
              <a:gdLst/>
              <a:ahLst/>
              <a:cxnLst/>
              <a:rect l="l" t="t" r="r" b="b"/>
              <a:pathLst>
                <a:path w="454659" h="194310">
                  <a:moveTo>
                    <a:pt x="441705" y="0"/>
                  </a:moveTo>
                  <a:lnTo>
                    <a:pt x="454278" y="95504"/>
                  </a:lnTo>
                </a:path>
                <a:path w="454659" h="194310">
                  <a:moveTo>
                    <a:pt x="366522" y="8636"/>
                  </a:moveTo>
                  <a:lnTo>
                    <a:pt x="382397" y="103632"/>
                  </a:lnTo>
                </a:path>
                <a:path w="454659" h="194310">
                  <a:moveTo>
                    <a:pt x="290829" y="23749"/>
                  </a:moveTo>
                  <a:lnTo>
                    <a:pt x="310006" y="118237"/>
                  </a:lnTo>
                </a:path>
                <a:path w="454659" h="194310">
                  <a:moveTo>
                    <a:pt x="217550" y="38735"/>
                  </a:moveTo>
                  <a:lnTo>
                    <a:pt x="240029" y="132461"/>
                  </a:lnTo>
                </a:path>
                <a:path w="454659" h="194310">
                  <a:moveTo>
                    <a:pt x="143382" y="58166"/>
                  </a:moveTo>
                  <a:lnTo>
                    <a:pt x="170814" y="150495"/>
                  </a:lnTo>
                </a:path>
                <a:path w="454659" h="194310">
                  <a:moveTo>
                    <a:pt x="70103" y="77343"/>
                  </a:moveTo>
                  <a:lnTo>
                    <a:pt x="100710" y="168656"/>
                  </a:lnTo>
                </a:path>
                <a:path w="454659" h="194310">
                  <a:moveTo>
                    <a:pt x="0" y="103632"/>
                  </a:moveTo>
                  <a:lnTo>
                    <a:pt x="33781" y="193929"/>
                  </a:lnTo>
                </a:path>
              </a:pathLst>
            </a:custGeom>
            <a:ln w="9525">
              <a:solidFill>
                <a:srgbClr val="FFFFFF"/>
              </a:solidFill>
            </a:ln>
          </p:spPr>
          <p:txBody>
            <a:bodyPr wrap="square" lIns="0" tIns="0" rIns="0" bIns="0" rtlCol="0"/>
            <a:lstStyle/>
            <a:p>
              <a:endParaRPr/>
            </a:p>
          </p:txBody>
        </p:sp>
        <p:sp>
          <p:nvSpPr>
            <p:cNvPr id="52" name="object 52"/>
            <p:cNvSpPr/>
            <p:nvPr/>
          </p:nvSpPr>
          <p:spPr>
            <a:xfrm>
              <a:off x="9937242" y="4143502"/>
              <a:ext cx="36830" cy="89535"/>
            </a:xfrm>
            <a:custGeom>
              <a:avLst/>
              <a:gdLst/>
              <a:ahLst/>
              <a:cxnLst/>
              <a:rect l="l" t="t" r="r" b="b"/>
              <a:pathLst>
                <a:path w="36829" h="89535">
                  <a:moveTo>
                    <a:pt x="0" y="0"/>
                  </a:moveTo>
                  <a:lnTo>
                    <a:pt x="36829" y="89027"/>
                  </a:lnTo>
                </a:path>
              </a:pathLst>
            </a:custGeom>
            <a:ln w="9525">
              <a:solidFill>
                <a:srgbClr val="FFFFFF"/>
              </a:solidFill>
            </a:ln>
          </p:spPr>
          <p:txBody>
            <a:bodyPr wrap="square" lIns="0" tIns="0" rIns="0" bIns="0" rtlCol="0"/>
            <a:lstStyle/>
            <a:p>
              <a:endParaRPr/>
            </a:p>
          </p:txBody>
        </p:sp>
        <p:sp>
          <p:nvSpPr>
            <p:cNvPr id="53" name="object 53"/>
            <p:cNvSpPr/>
            <p:nvPr/>
          </p:nvSpPr>
          <p:spPr>
            <a:xfrm>
              <a:off x="9109329" y="4177284"/>
              <a:ext cx="800100" cy="669925"/>
            </a:xfrm>
            <a:custGeom>
              <a:avLst/>
              <a:gdLst/>
              <a:ahLst/>
              <a:cxnLst/>
              <a:rect l="l" t="t" r="r" b="b"/>
              <a:pathLst>
                <a:path w="800100" h="669925">
                  <a:moveTo>
                    <a:pt x="758317" y="0"/>
                  </a:moveTo>
                  <a:lnTo>
                    <a:pt x="799719" y="86995"/>
                  </a:lnTo>
                </a:path>
                <a:path w="800100" h="669925">
                  <a:moveTo>
                    <a:pt x="689482" y="33401"/>
                  </a:moveTo>
                  <a:lnTo>
                    <a:pt x="733932" y="118872"/>
                  </a:lnTo>
                </a:path>
                <a:path w="800100" h="669925">
                  <a:moveTo>
                    <a:pt x="620776" y="66929"/>
                  </a:moveTo>
                  <a:lnTo>
                    <a:pt x="668147" y="150749"/>
                  </a:lnTo>
                </a:path>
                <a:path w="800100" h="669925">
                  <a:moveTo>
                    <a:pt x="556895" y="105029"/>
                  </a:moveTo>
                  <a:lnTo>
                    <a:pt x="607187" y="187198"/>
                  </a:lnTo>
                </a:path>
                <a:path w="800100" h="669925">
                  <a:moveTo>
                    <a:pt x="492505" y="144907"/>
                  </a:moveTo>
                  <a:lnTo>
                    <a:pt x="546989" y="224409"/>
                  </a:lnTo>
                </a:path>
                <a:path w="800100" h="669925">
                  <a:moveTo>
                    <a:pt x="429641" y="188214"/>
                  </a:moveTo>
                  <a:lnTo>
                    <a:pt x="486918" y="265684"/>
                  </a:lnTo>
                </a:path>
                <a:path w="800100" h="669925">
                  <a:moveTo>
                    <a:pt x="369443" y="233807"/>
                  </a:moveTo>
                  <a:lnTo>
                    <a:pt x="429387" y="309245"/>
                  </a:lnTo>
                </a:path>
                <a:path w="800100" h="669925">
                  <a:moveTo>
                    <a:pt x="311276" y="284480"/>
                  </a:moveTo>
                  <a:lnTo>
                    <a:pt x="373888" y="357759"/>
                  </a:lnTo>
                </a:path>
                <a:path w="800100" h="669925">
                  <a:moveTo>
                    <a:pt x="255777" y="335534"/>
                  </a:moveTo>
                  <a:lnTo>
                    <a:pt x="322072" y="405511"/>
                  </a:lnTo>
                </a:path>
                <a:path w="800100" h="669925">
                  <a:moveTo>
                    <a:pt x="201041" y="386080"/>
                  </a:moveTo>
                  <a:lnTo>
                    <a:pt x="269748" y="453644"/>
                  </a:lnTo>
                </a:path>
                <a:path w="800100" h="669925">
                  <a:moveTo>
                    <a:pt x="145669" y="441452"/>
                  </a:moveTo>
                  <a:lnTo>
                    <a:pt x="216662" y="506603"/>
                  </a:lnTo>
                </a:path>
                <a:path w="800100" h="669925">
                  <a:moveTo>
                    <a:pt x="98298" y="498475"/>
                  </a:moveTo>
                  <a:lnTo>
                    <a:pt x="171450" y="561086"/>
                  </a:lnTo>
                </a:path>
                <a:path w="800100" h="669925">
                  <a:moveTo>
                    <a:pt x="47117" y="556387"/>
                  </a:moveTo>
                  <a:lnTo>
                    <a:pt x="123571" y="615061"/>
                  </a:lnTo>
                </a:path>
                <a:path w="800100" h="669925">
                  <a:moveTo>
                    <a:pt x="0" y="614045"/>
                  </a:moveTo>
                  <a:lnTo>
                    <a:pt x="78486" y="669925"/>
                  </a:lnTo>
                </a:path>
              </a:pathLst>
            </a:custGeom>
            <a:ln w="9525">
              <a:solidFill>
                <a:srgbClr val="FFFFFF"/>
              </a:solidFill>
            </a:ln>
          </p:spPr>
          <p:txBody>
            <a:bodyPr wrap="square" lIns="0" tIns="0" rIns="0" bIns="0" rtlCol="0"/>
            <a:lstStyle/>
            <a:p>
              <a:endParaRPr/>
            </a:p>
          </p:txBody>
        </p:sp>
        <p:sp>
          <p:nvSpPr>
            <p:cNvPr id="54" name="object 54"/>
            <p:cNvSpPr/>
            <p:nvPr/>
          </p:nvSpPr>
          <p:spPr>
            <a:xfrm>
              <a:off x="9066783" y="4857241"/>
              <a:ext cx="80645" cy="53340"/>
            </a:xfrm>
            <a:custGeom>
              <a:avLst/>
              <a:gdLst/>
              <a:ahLst/>
              <a:cxnLst/>
              <a:rect l="l" t="t" r="r" b="b"/>
              <a:pathLst>
                <a:path w="80645" h="53339">
                  <a:moveTo>
                    <a:pt x="0" y="0"/>
                  </a:moveTo>
                  <a:lnTo>
                    <a:pt x="80264" y="53212"/>
                  </a:lnTo>
                </a:path>
              </a:pathLst>
            </a:custGeom>
            <a:ln w="9525">
              <a:solidFill>
                <a:srgbClr val="FFFFFF"/>
              </a:solidFill>
            </a:ln>
          </p:spPr>
          <p:txBody>
            <a:bodyPr wrap="square" lIns="0" tIns="0" rIns="0" bIns="0" rtlCol="0"/>
            <a:lstStyle/>
            <a:p>
              <a:endParaRPr/>
            </a:p>
          </p:txBody>
        </p:sp>
        <p:sp>
          <p:nvSpPr>
            <p:cNvPr id="55" name="object 55"/>
            <p:cNvSpPr/>
            <p:nvPr/>
          </p:nvSpPr>
          <p:spPr>
            <a:xfrm>
              <a:off x="8764778" y="4920234"/>
              <a:ext cx="342265" cy="719455"/>
            </a:xfrm>
            <a:custGeom>
              <a:avLst/>
              <a:gdLst/>
              <a:ahLst/>
              <a:cxnLst/>
              <a:rect l="l" t="t" r="r" b="b"/>
              <a:pathLst>
                <a:path w="342265" h="719454">
                  <a:moveTo>
                    <a:pt x="259969" y="0"/>
                  </a:moveTo>
                  <a:lnTo>
                    <a:pt x="342138" y="50292"/>
                  </a:lnTo>
                </a:path>
                <a:path w="342265" h="719454">
                  <a:moveTo>
                    <a:pt x="223012" y="63754"/>
                  </a:moveTo>
                  <a:lnTo>
                    <a:pt x="307594" y="109728"/>
                  </a:lnTo>
                </a:path>
                <a:path w="342265" h="719454">
                  <a:moveTo>
                    <a:pt x="187578" y="131699"/>
                  </a:moveTo>
                  <a:lnTo>
                    <a:pt x="273812" y="174752"/>
                  </a:lnTo>
                </a:path>
                <a:path w="342265" h="719454">
                  <a:moveTo>
                    <a:pt x="152273" y="199898"/>
                  </a:moveTo>
                  <a:lnTo>
                    <a:pt x="239902" y="239776"/>
                  </a:lnTo>
                </a:path>
                <a:path w="342265" h="719454">
                  <a:moveTo>
                    <a:pt x="124587" y="269367"/>
                  </a:moveTo>
                  <a:lnTo>
                    <a:pt x="213614" y="306197"/>
                  </a:lnTo>
                </a:path>
                <a:path w="342265" h="719454">
                  <a:moveTo>
                    <a:pt x="96266" y="338836"/>
                  </a:moveTo>
                  <a:lnTo>
                    <a:pt x="187071" y="370967"/>
                  </a:lnTo>
                </a:path>
                <a:path w="342265" h="719454">
                  <a:moveTo>
                    <a:pt x="67310" y="410083"/>
                  </a:moveTo>
                  <a:lnTo>
                    <a:pt x="159130" y="439039"/>
                  </a:lnTo>
                </a:path>
                <a:path w="342265" h="719454">
                  <a:moveTo>
                    <a:pt x="45339" y="482600"/>
                  </a:moveTo>
                  <a:lnTo>
                    <a:pt x="138175" y="508381"/>
                  </a:lnTo>
                </a:path>
                <a:path w="342265" h="719454">
                  <a:moveTo>
                    <a:pt x="25146" y="556641"/>
                  </a:moveTo>
                  <a:lnTo>
                    <a:pt x="118745" y="579120"/>
                  </a:lnTo>
                </a:path>
                <a:path w="342265" h="719454">
                  <a:moveTo>
                    <a:pt x="13080" y="630555"/>
                  </a:moveTo>
                  <a:lnTo>
                    <a:pt x="107696" y="648081"/>
                  </a:lnTo>
                </a:path>
                <a:path w="342265" h="719454">
                  <a:moveTo>
                    <a:pt x="0" y="704964"/>
                  </a:moveTo>
                  <a:lnTo>
                    <a:pt x="95376" y="719239"/>
                  </a:lnTo>
                </a:path>
              </a:pathLst>
            </a:custGeom>
            <a:ln w="9525">
              <a:solidFill>
                <a:srgbClr val="FFFFFF"/>
              </a:solidFill>
            </a:ln>
          </p:spPr>
          <p:txBody>
            <a:bodyPr wrap="square" lIns="0" tIns="0" rIns="0" bIns="0" rtlCol="0"/>
            <a:lstStyle/>
            <a:p>
              <a:endParaRPr/>
            </a:p>
          </p:txBody>
        </p:sp>
        <p:sp>
          <p:nvSpPr>
            <p:cNvPr id="56" name="object 56"/>
            <p:cNvSpPr/>
            <p:nvPr/>
          </p:nvSpPr>
          <p:spPr>
            <a:xfrm>
              <a:off x="8752840" y="5700433"/>
              <a:ext cx="95885" cy="11430"/>
            </a:xfrm>
            <a:custGeom>
              <a:avLst/>
              <a:gdLst/>
              <a:ahLst/>
              <a:cxnLst/>
              <a:rect l="l" t="t" r="r" b="b"/>
              <a:pathLst>
                <a:path w="95884" h="11429">
                  <a:moveTo>
                    <a:pt x="0" y="0"/>
                  </a:moveTo>
                  <a:lnTo>
                    <a:pt x="95630" y="10947"/>
                  </a:lnTo>
                </a:path>
              </a:pathLst>
            </a:custGeom>
            <a:ln w="9524">
              <a:solidFill>
                <a:srgbClr val="FFFFFF"/>
              </a:solidFill>
            </a:ln>
          </p:spPr>
          <p:txBody>
            <a:bodyPr wrap="square" lIns="0" tIns="0" rIns="0" bIns="0" rtlCol="0"/>
            <a:lstStyle/>
            <a:p>
              <a:endParaRPr/>
            </a:p>
          </p:txBody>
        </p:sp>
        <p:sp>
          <p:nvSpPr>
            <p:cNvPr id="57" name="object 57"/>
            <p:cNvSpPr/>
            <p:nvPr/>
          </p:nvSpPr>
          <p:spPr>
            <a:xfrm>
              <a:off x="8741664" y="5775439"/>
              <a:ext cx="96520" cy="7620"/>
            </a:xfrm>
            <a:custGeom>
              <a:avLst/>
              <a:gdLst/>
              <a:ahLst/>
              <a:cxnLst/>
              <a:rect l="l" t="t" r="r" b="b"/>
              <a:pathLst>
                <a:path w="96520" h="7620">
                  <a:moveTo>
                    <a:pt x="0" y="0"/>
                  </a:moveTo>
                  <a:lnTo>
                    <a:pt x="96011" y="7607"/>
                  </a:lnTo>
                </a:path>
              </a:pathLst>
            </a:custGeom>
            <a:ln w="9524">
              <a:solidFill>
                <a:srgbClr val="FFFFFF"/>
              </a:solidFill>
            </a:ln>
          </p:spPr>
          <p:txBody>
            <a:bodyPr wrap="square" lIns="0" tIns="0" rIns="0" bIns="0" rtlCol="0"/>
            <a:lstStyle/>
            <a:p>
              <a:endParaRPr/>
            </a:p>
          </p:txBody>
        </p:sp>
        <p:sp>
          <p:nvSpPr>
            <p:cNvPr id="58" name="object 58"/>
            <p:cNvSpPr/>
            <p:nvPr/>
          </p:nvSpPr>
          <p:spPr>
            <a:xfrm>
              <a:off x="8735059" y="5851804"/>
              <a:ext cx="99060" cy="76200"/>
            </a:xfrm>
            <a:custGeom>
              <a:avLst/>
              <a:gdLst/>
              <a:ahLst/>
              <a:cxnLst/>
              <a:rect l="l" t="t" r="r" b="b"/>
              <a:pathLst>
                <a:path w="99059" h="76200">
                  <a:moveTo>
                    <a:pt x="2286" y="0"/>
                  </a:moveTo>
                  <a:lnTo>
                    <a:pt x="98551" y="2565"/>
                  </a:lnTo>
                </a:path>
                <a:path w="99059" h="76200">
                  <a:moveTo>
                    <a:pt x="0" y="76187"/>
                  </a:moveTo>
                  <a:lnTo>
                    <a:pt x="96266" y="75387"/>
                  </a:lnTo>
                </a:path>
              </a:pathLst>
            </a:custGeom>
            <a:ln w="9525">
              <a:solidFill>
                <a:srgbClr val="FFFFFF"/>
              </a:solidFill>
            </a:ln>
          </p:spPr>
          <p:txBody>
            <a:bodyPr wrap="square" lIns="0" tIns="0" rIns="0" bIns="0" rtlCol="0"/>
            <a:lstStyle/>
            <a:p>
              <a:endParaRPr/>
            </a:p>
          </p:txBody>
        </p:sp>
        <p:sp>
          <p:nvSpPr>
            <p:cNvPr id="59" name="object 59"/>
            <p:cNvSpPr/>
            <p:nvPr/>
          </p:nvSpPr>
          <p:spPr>
            <a:xfrm>
              <a:off x="8736710" y="5997955"/>
              <a:ext cx="96520" cy="4445"/>
            </a:xfrm>
            <a:custGeom>
              <a:avLst/>
              <a:gdLst/>
              <a:ahLst/>
              <a:cxnLst/>
              <a:rect l="l" t="t" r="r" b="b"/>
              <a:pathLst>
                <a:path w="96520" h="4445">
                  <a:moveTo>
                    <a:pt x="0" y="4165"/>
                  </a:moveTo>
                  <a:lnTo>
                    <a:pt x="96266" y="0"/>
                  </a:lnTo>
                </a:path>
              </a:pathLst>
            </a:custGeom>
            <a:ln w="9524">
              <a:solidFill>
                <a:srgbClr val="FFFFFF"/>
              </a:solidFill>
            </a:ln>
          </p:spPr>
          <p:txBody>
            <a:bodyPr wrap="square" lIns="0" tIns="0" rIns="0" bIns="0" rtlCol="0"/>
            <a:lstStyle/>
            <a:p>
              <a:endParaRPr/>
            </a:p>
          </p:txBody>
        </p:sp>
        <p:sp>
          <p:nvSpPr>
            <p:cNvPr id="60" name="object 60"/>
            <p:cNvSpPr/>
            <p:nvPr/>
          </p:nvSpPr>
          <p:spPr>
            <a:xfrm>
              <a:off x="8741536" y="6071793"/>
              <a:ext cx="96520" cy="7620"/>
            </a:xfrm>
            <a:custGeom>
              <a:avLst/>
              <a:gdLst/>
              <a:ahLst/>
              <a:cxnLst/>
              <a:rect l="l" t="t" r="r" b="b"/>
              <a:pathLst>
                <a:path w="96520" h="7620">
                  <a:moveTo>
                    <a:pt x="0" y="7518"/>
                  </a:moveTo>
                  <a:lnTo>
                    <a:pt x="96012" y="0"/>
                  </a:lnTo>
                </a:path>
              </a:pathLst>
            </a:custGeom>
            <a:ln w="9525">
              <a:solidFill>
                <a:srgbClr val="FFFFFF"/>
              </a:solidFill>
            </a:ln>
          </p:spPr>
          <p:txBody>
            <a:bodyPr wrap="square" lIns="0" tIns="0" rIns="0" bIns="0" rtlCol="0"/>
            <a:lstStyle/>
            <a:p>
              <a:endParaRPr/>
            </a:p>
          </p:txBody>
        </p:sp>
        <p:sp>
          <p:nvSpPr>
            <p:cNvPr id="61" name="object 61"/>
            <p:cNvSpPr/>
            <p:nvPr/>
          </p:nvSpPr>
          <p:spPr>
            <a:xfrm>
              <a:off x="8747379" y="6143015"/>
              <a:ext cx="95885" cy="12700"/>
            </a:xfrm>
            <a:custGeom>
              <a:avLst/>
              <a:gdLst/>
              <a:ahLst/>
              <a:cxnLst/>
              <a:rect l="l" t="t" r="r" b="b"/>
              <a:pathLst>
                <a:path w="95884" h="12700">
                  <a:moveTo>
                    <a:pt x="0" y="12534"/>
                  </a:moveTo>
                  <a:lnTo>
                    <a:pt x="95630" y="0"/>
                  </a:lnTo>
                </a:path>
              </a:pathLst>
            </a:custGeom>
            <a:ln w="9525">
              <a:solidFill>
                <a:srgbClr val="FFFFFF"/>
              </a:solidFill>
            </a:ln>
          </p:spPr>
          <p:txBody>
            <a:bodyPr wrap="square" lIns="0" tIns="0" rIns="0" bIns="0" rtlCol="0"/>
            <a:lstStyle/>
            <a:p>
              <a:endParaRPr/>
            </a:p>
          </p:txBody>
        </p:sp>
        <p:sp>
          <p:nvSpPr>
            <p:cNvPr id="62" name="object 62"/>
            <p:cNvSpPr/>
            <p:nvPr/>
          </p:nvSpPr>
          <p:spPr>
            <a:xfrm>
              <a:off x="8753347" y="6215075"/>
              <a:ext cx="128270" cy="162560"/>
            </a:xfrm>
            <a:custGeom>
              <a:avLst/>
              <a:gdLst/>
              <a:ahLst/>
              <a:cxnLst/>
              <a:rect l="l" t="t" r="r" b="b"/>
              <a:pathLst>
                <a:path w="128270" h="162560">
                  <a:moveTo>
                    <a:pt x="0" y="15862"/>
                  </a:moveTo>
                  <a:lnTo>
                    <a:pt x="94996" y="0"/>
                  </a:lnTo>
                </a:path>
                <a:path w="128270" h="162560">
                  <a:moveTo>
                    <a:pt x="17018" y="89001"/>
                  </a:moveTo>
                  <a:lnTo>
                    <a:pt x="111378" y="69824"/>
                  </a:lnTo>
                </a:path>
                <a:path w="128270" h="162560">
                  <a:moveTo>
                    <a:pt x="34035" y="162128"/>
                  </a:moveTo>
                  <a:lnTo>
                    <a:pt x="127761" y="139674"/>
                  </a:lnTo>
                </a:path>
              </a:pathLst>
            </a:custGeom>
            <a:ln w="9525">
              <a:solidFill>
                <a:srgbClr val="FFFFFF"/>
              </a:solidFill>
            </a:ln>
          </p:spPr>
          <p:txBody>
            <a:bodyPr wrap="square" lIns="0" tIns="0" rIns="0" bIns="0" rtlCol="0"/>
            <a:lstStyle/>
            <a:p>
              <a:endParaRPr/>
            </a:p>
          </p:txBody>
        </p:sp>
        <p:sp>
          <p:nvSpPr>
            <p:cNvPr id="63" name="object 63"/>
            <p:cNvSpPr/>
            <p:nvPr/>
          </p:nvSpPr>
          <p:spPr>
            <a:xfrm>
              <a:off x="8801734" y="6427203"/>
              <a:ext cx="258445" cy="431165"/>
            </a:xfrm>
            <a:custGeom>
              <a:avLst/>
              <a:gdLst/>
              <a:ahLst/>
              <a:cxnLst/>
              <a:rect l="l" t="t" r="r" b="b"/>
              <a:pathLst>
                <a:path w="258445" h="431165">
                  <a:moveTo>
                    <a:pt x="0" y="27317"/>
                  </a:moveTo>
                  <a:lnTo>
                    <a:pt x="92456" y="0"/>
                  </a:lnTo>
                </a:path>
                <a:path w="258445" h="431165">
                  <a:moveTo>
                    <a:pt x="22987" y="98183"/>
                  </a:moveTo>
                  <a:lnTo>
                    <a:pt x="114300" y="67652"/>
                  </a:lnTo>
                </a:path>
                <a:path w="258445" h="431165">
                  <a:moveTo>
                    <a:pt x="45974" y="170281"/>
                  </a:moveTo>
                  <a:lnTo>
                    <a:pt x="136271" y="136575"/>
                  </a:lnTo>
                </a:path>
                <a:path w="258445" h="431165">
                  <a:moveTo>
                    <a:pt x="71755" y="243357"/>
                  </a:moveTo>
                  <a:lnTo>
                    <a:pt x="160782" y="206527"/>
                  </a:lnTo>
                </a:path>
                <a:path w="258445" h="431165">
                  <a:moveTo>
                    <a:pt x="102235" y="311148"/>
                  </a:moveTo>
                  <a:lnTo>
                    <a:pt x="189230" y="269709"/>
                  </a:lnTo>
                </a:path>
                <a:path w="258445" h="431165">
                  <a:moveTo>
                    <a:pt x="138811" y="379888"/>
                  </a:moveTo>
                  <a:lnTo>
                    <a:pt x="224282" y="335436"/>
                  </a:lnTo>
                </a:path>
                <a:path w="258445" h="431165">
                  <a:moveTo>
                    <a:pt x="203529" y="430794"/>
                  </a:moveTo>
                  <a:lnTo>
                    <a:pt x="257937" y="400067"/>
                  </a:lnTo>
                </a:path>
              </a:pathLst>
            </a:custGeom>
            <a:ln w="9525">
              <a:solidFill>
                <a:srgbClr val="FFFFFF"/>
              </a:solidFill>
            </a:ln>
          </p:spPr>
          <p:txBody>
            <a:bodyPr wrap="square" lIns="0" tIns="0" rIns="0" bIns="0" rtlCol="0"/>
            <a:lstStyle/>
            <a:p>
              <a:endParaRPr/>
            </a:p>
          </p:txBody>
        </p:sp>
        <p:sp>
          <p:nvSpPr>
            <p:cNvPr id="64" name="object 64"/>
            <p:cNvSpPr/>
            <p:nvPr/>
          </p:nvSpPr>
          <p:spPr>
            <a:xfrm>
              <a:off x="5779439" y="3057652"/>
              <a:ext cx="2700020" cy="2794000"/>
            </a:xfrm>
            <a:custGeom>
              <a:avLst/>
              <a:gdLst/>
              <a:ahLst/>
              <a:cxnLst/>
              <a:rect l="l" t="t" r="r" b="b"/>
              <a:pathLst>
                <a:path w="2700020" h="2794000">
                  <a:moveTo>
                    <a:pt x="468452" y="0"/>
                  </a:moveTo>
                  <a:lnTo>
                    <a:pt x="358978" y="105410"/>
                  </a:lnTo>
                  <a:lnTo>
                    <a:pt x="329123" y="144201"/>
                  </a:lnTo>
                  <a:lnTo>
                    <a:pt x="300416" y="183860"/>
                  </a:lnTo>
                  <a:lnTo>
                    <a:pt x="272877" y="224358"/>
                  </a:lnTo>
                  <a:lnTo>
                    <a:pt x="246529" y="265669"/>
                  </a:lnTo>
                  <a:lnTo>
                    <a:pt x="221391" y="307767"/>
                  </a:lnTo>
                  <a:lnTo>
                    <a:pt x="197486" y="350623"/>
                  </a:lnTo>
                  <a:lnTo>
                    <a:pt x="174835" y="394212"/>
                  </a:lnTo>
                  <a:lnTo>
                    <a:pt x="153459" y="438506"/>
                  </a:lnTo>
                  <a:lnTo>
                    <a:pt x="133379" y="483477"/>
                  </a:lnTo>
                  <a:lnTo>
                    <a:pt x="114617" y="529100"/>
                  </a:lnTo>
                  <a:lnTo>
                    <a:pt x="97194" y="575348"/>
                  </a:lnTo>
                  <a:lnTo>
                    <a:pt x="81131" y="622192"/>
                  </a:lnTo>
                  <a:lnTo>
                    <a:pt x="66450" y="669607"/>
                  </a:lnTo>
                  <a:lnTo>
                    <a:pt x="53171" y="717565"/>
                  </a:lnTo>
                  <a:lnTo>
                    <a:pt x="41317" y="766040"/>
                  </a:lnTo>
                  <a:lnTo>
                    <a:pt x="30908" y="815003"/>
                  </a:lnTo>
                  <a:lnTo>
                    <a:pt x="21966" y="864430"/>
                  </a:lnTo>
                  <a:lnTo>
                    <a:pt x="14511" y="914291"/>
                  </a:lnTo>
                  <a:lnTo>
                    <a:pt x="8566" y="964562"/>
                  </a:lnTo>
                  <a:lnTo>
                    <a:pt x="4152" y="1015213"/>
                  </a:lnTo>
                  <a:lnTo>
                    <a:pt x="1289" y="1066220"/>
                  </a:lnTo>
                  <a:lnTo>
                    <a:pt x="0" y="1117553"/>
                  </a:lnTo>
                  <a:lnTo>
                    <a:pt x="304" y="1169188"/>
                  </a:lnTo>
                  <a:lnTo>
                    <a:pt x="2225" y="1221096"/>
                  </a:lnTo>
                  <a:lnTo>
                    <a:pt x="5782" y="1273251"/>
                  </a:lnTo>
                  <a:lnTo>
                    <a:pt x="10998" y="1325626"/>
                  </a:lnTo>
                  <a:lnTo>
                    <a:pt x="17185" y="1373257"/>
                  </a:lnTo>
                  <a:lnTo>
                    <a:pt x="24676" y="1420398"/>
                  </a:lnTo>
                  <a:lnTo>
                    <a:pt x="33452" y="1467031"/>
                  </a:lnTo>
                  <a:lnTo>
                    <a:pt x="43491" y="1513140"/>
                  </a:lnTo>
                  <a:lnTo>
                    <a:pt x="54773" y="1558709"/>
                  </a:lnTo>
                  <a:lnTo>
                    <a:pt x="67278" y="1603722"/>
                  </a:lnTo>
                  <a:lnTo>
                    <a:pt x="80985" y="1648163"/>
                  </a:lnTo>
                  <a:lnTo>
                    <a:pt x="95875" y="1692014"/>
                  </a:lnTo>
                  <a:lnTo>
                    <a:pt x="111925" y="1735261"/>
                  </a:lnTo>
                  <a:lnTo>
                    <a:pt x="129117" y="1777888"/>
                  </a:lnTo>
                  <a:lnTo>
                    <a:pt x="147430" y="1819876"/>
                  </a:lnTo>
                  <a:lnTo>
                    <a:pt x="166843" y="1861212"/>
                  </a:lnTo>
                  <a:lnTo>
                    <a:pt x="187335" y="1901878"/>
                  </a:lnTo>
                  <a:lnTo>
                    <a:pt x="208887" y="1941858"/>
                  </a:lnTo>
                  <a:lnTo>
                    <a:pt x="231478" y="1981136"/>
                  </a:lnTo>
                  <a:lnTo>
                    <a:pt x="255088" y="2019696"/>
                  </a:lnTo>
                  <a:lnTo>
                    <a:pt x="279696" y="2057521"/>
                  </a:lnTo>
                  <a:lnTo>
                    <a:pt x="305281" y="2094597"/>
                  </a:lnTo>
                  <a:lnTo>
                    <a:pt x="331824" y="2130905"/>
                  </a:lnTo>
                  <a:lnTo>
                    <a:pt x="359303" y="2166430"/>
                  </a:lnTo>
                  <a:lnTo>
                    <a:pt x="387700" y="2201156"/>
                  </a:lnTo>
                  <a:lnTo>
                    <a:pt x="416992" y="2235067"/>
                  </a:lnTo>
                  <a:lnTo>
                    <a:pt x="447159" y="2268146"/>
                  </a:lnTo>
                  <a:lnTo>
                    <a:pt x="478182" y="2300378"/>
                  </a:lnTo>
                  <a:lnTo>
                    <a:pt x="510040" y="2331745"/>
                  </a:lnTo>
                  <a:lnTo>
                    <a:pt x="542712" y="2362233"/>
                  </a:lnTo>
                  <a:lnTo>
                    <a:pt x="576178" y="2391824"/>
                  </a:lnTo>
                  <a:lnTo>
                    <a:pt x="610418" y="2420502"/>
                  </a:lnTo>
                  <a:lnTo>
                    <a:pt x="645411" y="2448252"/>
                  </a:lnTo>
                  <a:lnTo>
                    <a:pt x="681136" y="2475057"/>
                  </a:lnTo>
                  <a:lnTo>
                    <a:pt x="717574" y="2500901"/>
                  </a:lnTo>
                  <a:lnTo>
                    <a:pt x="754703" y="2525767"/>
                  </a:lnTo>
                  <a:lnTo>
                    <a:pt x="792504" y="2549640"/>
                  </a:lnTo>
                  <a:lnTo>
                    <a:pt x="830956" y="2572503"/>
                  </a:lnTo>
                  <a:lnTo>
                    <a:pt x="870038" y="2594341"/>
                  </a:lnTo>
                  <a:lnTo>
                    <a:pt x="909731" y="2615136"/>
                  </a:lnTo>
                  <a:lnTo>
                    <a:pt x="950013" y="2634873"/>
                  </a:lnTo>
                  <a:lnTo>
                    <a:pt x="990864" y="2653536"/>
                  </a:lnTo>
                  <a:lnTo>
                    <a:pt x="1032265" y="2671107"/>
                  </a:lnTo>
                  <a:lnTo>
                    <a:pt x="1074194" y="2687572"/>
                  </a:lnTo>
                  <a:lnTo>
                    <a:pt x="1116631" y="2702914"/>
                  </a:lnTo>
                  <a:lnTo>
                    <a:pt x="1159555" y="2717117"/>
                  </a:lnTo>
                  <a:lnTo>
                    <a:pt x="1202947" y="2730164"/>
                  </a:lnTo>
                  <a:lnTo>
                    <a:pt x="1246786" y="2742039"/>
                  </a:lnTo>
                  <a:lnTo>
                    <a:pt x="1291051" y="2752727"/>
                  </a:lnTo>
                  <a:lnTo>
                    <a:pt x="1335722" y="2762211"/>
                  </a:lnTo>
                  <a:lnTo>
                    <a:pt x="1380778" y="2770474"/>
                  </a:lnTo>
                  <a:lnTo>
                    <a:pt x="1426200" y="2777501"/>
                  </a:lnTo>
                  <a:lnTo>
                    <a:pt x="1471966" y="2783275"/>
                  </a:lnTo>
                  <a:lnTo>
                    <a:pt x="1518056" y="2787780"/>
                  </a:lnTo>
                  <a:lnTo>
                    <a:pt x="1564451" y="2791001"/>
                  </a:lnTo>
                  <a:lnTo>
                    <a:pt x="1611128" y="2792920"/>
                  </a:lnTo>
                  <a:lnTo>
                    <a:pt x="1658069" y="2793521"/>
                  </a:lnTo>
                  <a:lnTo>
                    <a:pt x="1705252" y="2792789"/>
                  </a:lnTo>
                  <a:lnTo>
                    <a:pt x="1752658" y="2790708"/>
                  </a:lnTo>
                  <a:lnTo>
                    <a:pt x="1800265" y="2787260"/>
                  </a:lnTo>
                  <a:lnTo>
                    <a:pt x="1848053" y="2782430"/>
                  </a:lnTo>
                  <a:lnTo>
                    <a:pt x="1899881" y="2775634"/>
                  </a:lnTo>
                  <a:lnTo>
                    <a:pt x="1951126" y="2767294"/>
                  </a:lnTo>
                  <a:lnTo>
                    <a:pt x="2001766" y="2757436"/>
                  </a:lnTo>
                  <a:lnTo>
                    <a:pt x="2051781" y="2746088"/>
                  </a:lnTo>
                  <a:lnTo>
                    <a:pt x="2101151" y="2733274"/>
                  </a:lnTo>
                  <a:lnTo>
                    <a:pt x="2149852" y="2719022"/>
                  </a:lnTo>
                  <a:lnTo>
                    <a:pt x="2197866" y="2703359"/>
                  </a:lnTo>
                  <a:lnTo>
                    <a:pt x="2245170" y="2686309"/>
                  </a:lnTo>
                  <a:lnTo>
                    <a:pt x="2291744" y="2667900"/>
                  </a:lnTo>
                  <a:lnTo>
                    <a:pt x="2337566" y="2648157"/>
                  </a:lnTo>
                  <a:lnTo>
                    <a:pt x="2382616" y="2627108"/>
                  </a:lnTo>
                  <a:lnTo>
                    <a:pt x="2426872" y="2604778"/>
                  </a:lnTo>
                  <a:lnTo>
                    <a:pt x="2470314" y="2581195"/>
                  </a:lnTo>
                  <a:lnTo>
                    <a:pt x="2512920" y="2556383"/>
                  </a:lnTo>
                  <a:lnTo>
                    <a:pt x="2554670" y="2530370"/>
                  </a:lnTo>
                  <a:lnTo>
                    <a:pt x="2595542" y="2503181"/>
                  </a:lnTo>
                  <a:lnTo>
                    <a:pt x="2635516" y="2474844"/>
                  </a:lnTo>
                  <a:lnTo>
                    <a:pt x="2674569" y="2445385"/>
                  </a:lnTo>
                  <a:lnTo>
                    <a:pt x="2699461" y="2425065"/>
                  </a:lnTo>
                  <a:lnTo>
                    <a:pt x="2691333" y="2414778"/>
                  </a:lnTo>
                  <a:lnTo>
                    <a:pt x="2666441" y="2434971"/>
                  </a:lnTo>
                  <a:lnTo>
                    <a:pt x="2627709" y="2464197"/>
                  </a:lnTo>
                  <a:lnTo>
                    <a:pt x="2588063" y="2492311"/>
                  </a:lnTo>
                  <a:lnTo>
                    <a:pt x="2547525" y="2519284"/>
                  </a:lnTo>
                  <a:lnTo>
                    <a:pt x="2506116" y="2545091"/>
                  </a:lnTo>
                  <a:lnTo>
                    <a:pt x="2463856" y="2569706"/>
                  </a:lnTo>
                  <a:lnTo>
                    <a:pt x="2420767" y="2593103"/>
                  </a:lnTo>
                  <a:lnTo>
                    <a:pt x="2376868" y="2615256"/>
                  </a:lnTo>
                  <a:lnTo>
                    <a:pt x="2332181" y="2636138"/>
                  </a:lnTo>
                  <a:lnTo>
                    <a:pt x="2286727" y="2655723"/>
                  </a:lnTo>
                  <a:lnTo>
                    <a:pt x="2240526" y="2673987"/>
                  </a:lnTo>
                  <a:lnTo>
                    <a:pt x="2193599" y="2690901"/>
                  </a:lnTo>
                  <a:lnTo>
                    <a:pt x="2145967" y="2706441"/>
                  </a:lnTo>
                  <a:lnTo>
                    <a:pt x="2097651" y="2720580"/>
                  </a:lnTo>
                  <a:lnTo>
                    <a:pt x="2048670" y="2733292"/>
                  </a:lnTo>
                  <a:lnTo>
                    <a:pt x="1999047" y="2744551"/>
                  </a:lnTo>
                  <a:lnTo>
                    <a:pt x="1948802" y="2754331"/>
                  </a:lnTo>
                  <a:lnTo>
                    <a:pt x="1897956" y="2762605"/>
                  </a:lnTo>
                  <a:lnTo>
                    <a:pt x="1846529" y="2769349"/>
                  </a:lnTo>
                  <a:lnTo>
                    <a:pt x="1798276" y="2774213"/>
                  </a:lnTo>
                  <a:lnTo>
                    <a:pt x="1750209" y="2777657"/>
                  </a:lnTo>
                  <a:lnTo>
                    <a:pt x="1702351" y="2779698"/>
                  </a:lnTo>
                  <a:lnTo>
                    <a:pt x="1654722" y="2780352"/>
                  </a:lnTo>
                  <a:lnTo>
                    <a:pt x="1607343" y="2779637"/>
                  </a:lnTo>
                  <a:lnTo>
                    <a:pt x="1560236" y="2777569"/>
                  </a:lnTo>
                  <a:lnTo>
                    <a:pt x="1513423" y="2774165"/>
                  </a:lnTo>
                  <a:lnTo>
                    <a:pt x="1466925" y="2769443"/>
                  </a:lnTo>
                  <a:lnTo>
                    <a:pt x="1420763" y="2763419"/>
                  </a:lnTo>
                  <a:lnTo>
                    <a:pt x="1374959" y="2756110"/>
                  </a:lnTo>
                  <a:lnTo>
                    <a:pt x="1329533" y="2747533"/>
                  </a:lnTo>
                  <a:lnTo>
                    <a:pt x="1284508" y="2737705"/>
                  </a:lnTo>
                  <a:lnTo>
                    <a:pt x="1239904" y="2726643"/>
                  </a:lnTo>
                  <a:lnTo>
                    <a:pt x="1195744" y="2714365"/>
                  </a:lnTo>
                  <a:lnTo>
                    <a:pt x="1152047" y="2700886"/>
                  </a:lnTo>
                  <a:lnTo>
                    <a:pt x="1108837" y="2686224"/>
                  </a:lnTo>
                  <a:lnTo>
                    <a:pt x="1066134" y="2670396"/>
                  </a:lnTo>
                  <a:lnTo>
                    <a:pt x="1023959" y="2653418"/>
                  </a:lnTo>
                  <a:lnTo>
                    <a:pt x="982334" y="2635308"/>
                  </a:lnTo>
                  <a:lnTo>
                    <a:pt x="941281" y="2616083"/>
                  </a:lnTo>
                  <a:lnTo>
                    <a:pt x="900820" y="2595760"/>
                  </a:lnTo>
                  <a:lnTo>
                    <a:pt x="860973" y="2574355"/>
                  </a:lnTo>
                  <a:lnTo>
                    <a:pt x="821761" y="2551885"/>
                  </a:lnTo>
                  <a:lnTo>
                    <a:pt x="783206" y="2528368"/>
                  </a:lnTo>
                  <a:lnTo>
                    <a:pt x="745329" y="2503820"/>
                  </a:lnTo>
                  <a:lnTo>
                    <a:pt x="708152" y="2478259"/>
                  </a:lnTo>
                  <a:lnTo>
                    <a:pt x="671695" y="2451701"/>
                  </a:lnTo>
                  <a:lnTo>
                    <a:pt x="635981" y="2424163"/>
                  </a:lnTo>
                  <a:lnTo>
                    <a:pt x="601030" y="2395662"/>
                  </a:lnTo>
                  <a:lnTo>
                    <a:pt x="566865" y="2366215"/>
                  </a:lnTo>
                  <a:lnTo>
                    <a:pt x="533505" y="2335840"/>
                  </a:lnTo>
                  <a:lnTo>
                    <a:pt x="500974" y="2304552"/>
                  </a:lnTo>
                  <a:lnTo>
                    <a:pt x="469291" y="2272369"/>
                  </a:lnTo>
                  <a:lnTo>
                    <a:pt x="438479" y="2239308"/>
                  </a:lnTo>
                  <a:lnTo>
                    <a:pt x="408558" y="2205386"/>
                  </a:lnTo>
                  <a:lnTo>
                    <a:pt x="379551" y="2170620"/>
                  </a:lnTo>
                  <a:lnTo>
                    <a:pt x="351478" y="2135026"/>
                  </a:lnTo>
                  <a:lnTo>
                    <a:pt x="324361" y="2098622"/>
                  </a:lnTo>
                  <a:lnTo>
                    <a:pt x="298222" y="2061425"/>
                  </a:lnTo>
                  <a:lnTo>
                    <a:pt x="273081" y="2023451"/>
                  </a:lnTo>
                  <a:lnTo>
                    <a:pt x="248960" y="1984718"/>
                  </a:lnTo>
                  <a:lnTo>
                    <a:pt x="225880" y="1945242"/>
                  </a:lnTo>
                  <a:lnTo>
                    <a:pt x="203864" y="1905041"/>
                  </a:lnTo>
                  <a:lnTo>
                    <a:pt x="182931" y="1864131"/>
                  </a:lnTo>
                  <a:lnTo>
                    <a:pt x="163104" y="1822529"/>
                  </a:lnTo>
                  <a:lnTo>
                    <a:pt x="144403" y="1780252"/>
                  </a:lnTo>
                  <a:lnTo>
                    <a:pt x="126851" y="1737318"/>
                  </a:lnTo>
                  <a:lnTo>
                    <a:pt x="110469" y="1693742"/>
                  </a:lnTo>
                  <a:lnTo>
                    <a:pt x="95277" y="1649543"/>
                  </a:lnTo>
                  <a:lnTo>
                    <a:pt x="81298" y="1604737"/>
                  </a:lnTo>
                  <a:lnTo>
                    <a:pt x="68553" y="1559341"/>
                  </a:lnTo>
                  <a:lnTo>
                    <a:pt x="57062" y="1513371"/>
                  </a:lnTo>
                  <a:lnTo>
                    <a:pt x="46849" y="1466846"/>
                  </a:lnTo>
                  <a:lnTo>
                    <a:pt x="37932" y="1419781"/>
                  </a:lnTo>
                  <a:lnTo>
                    <a:pt x="30336" y="1372194"/>
                  </a:lnTo>
                  <a:lnTo>
                    <a:pt x="24079" y="1324102"/>
                  </a:lnTo>
                  <a:lnTo>
                    <a:pt x="18901" y="1272137"/>
                  </a:lnTo>
                  <a:lnTo>
                    <a:pt x="15369" y="1220392"/>
                  </a:lnTo>
                  <a:lnTo>
                    <a:pt x="13462" y="1168893"/>
                  </a:lnTo>
                  <a:lnTo>
                    <a:pt x="13158" y="1117667"/>
                  </a:lnTo>
                  <a:lnTo>
                    <a:pt x="14437" y="1066740"/>
                  </a:lnTo>
                  <a:lnTo>
                    <a:pt x="17276" y="1016139"/>
                  </a:lnTo>
                  <a:lnTo>
                    <a:pt x="21656" y="965890"/>
                  </a:lnTo>
                  <a:lnTo>
                    <a:pt x="27555" y="916020"/>
                  </a:lnTo>
                  <a:lnTo>
                    <a:pt x="34951" y="866556"/>
                  </a:lnTo>
                  <a:lnTo>
                    <a:pt x="43823" y="817525"/>
                  </a:lnTo>
                  <a:lnTo>
                    <a:pt x="54150" y="768952"/>
                  </a:lnTo>
                  <a:lnTo>
                    <a:pt x="65912" y="720865"/>
                  </a:lnTo>
                  <a:lnTo>
                    <a:pt x="79086" y="673290"/>
                  </a:lnTo>
                  <a:lnTo>
                    <a:pt x="93652" y="626254"/>
                  </a:lnTo>
                  <a:lnTo>
                    <a:pt x="109588" y="579783"/>
                  </a:lnTo>
                  <a:lnTo>
                    <a:pt x="126873" y="533905"/>
                  </a:lnTo>
                  <a:lnTo>
                    <a:pt x="145487" y="488645"/>
                  </a:lnTo>
                  <a:lnTo>
                    <a:pt x="165407" y="444030"/>
                  </a:lnTo>
                  <a:lnTo>
                    <a:pt x="186612" y="400087"/>
                  </a:lnTo>
                  <a:lnTo>
                    <a:pt x="209082" y="356843"/>
                  </a:lnTo>
                  <a:lnTo>
                    <a:pt x="232795" y="314324"/>
                  </a:lnTo>
                  <a:lnTo>
                    <a:pt x="257730" y="272557"/>
                  </a:lnTo>
                  <a:lnTo>
                    <a:pt x="283866" y="231568"/>
                  </a:lnTo>
                  <a:lnTo>
                    <a:pt x="311181" y="191384"/>
                  </a:lnTo>
                  <a:lnTo>
                    <a:pt x="339655" y="152032"/>
                  </a:lnTo>
                  <a:lnTo>
                    <a:pt x="369265" y="113537"/>
                  </a:lnTo>
                  <a:lnTo>
                    <a:pt x="468452" y="0"/>
                  </a:lnTo>
                  <a:close/>
                </a:path>
              </a:pathLst>
            </a:custGeom>
            <a:solidFill>
              <a:srgbClr val="FFFFFF">
                <a:alpha val="41960"/>
              </a:srgbClr>
            </a:solidFill>
          </p:spPr>
          <p:txBody>
            <a:bodyPr wrap="square" lIns="0" tIns="0" rIns="0" bIns="0" rtlCol="0"/>
            <a:lstStyle/>
            <a:p>
              <a:endParaRPr/>
            </a:p>
          </p:txBody>
        </p:sp>
        <p:sp>
          <p:nvSpPr>
            <p:cNvPr id="65" name="object 65"/>
            <p:cNvSpPr/>
            <p:nvPr/>
          </p:nvSpPr>
          <p:spPr>
            <a:xfrm>
              <a:off x="5882132" y="4332859"/>
              <a:ext cx="77470" cy="7620"/>
            </a:xfrm>
            <a:custGeom>
              <a:avLst/>
              <a:gdLst/>
              <a:ahLst/>
              <a:cxnLst/>
              <a:rect l="l" t="t" r="r" b="b"/>
              <a:pathLst>
                <a:path w="77470" h="7620">
                  <a:moveTo>
                    <a:pt x="0" y="7493"/>
                  </a:moveTo>
                  <a:lnTo>
                    <a:pt x="77088" y="0"/>
                  </a:lnTo>
                </a:path>
              </a:pathLst>
            </a:custGeom>
            <a:ln w="9525">
              <a:solidFill>
                <a:srgbClr val="FFFFFF"/>
              </a:solidFill>
            </a:ln>
          </p:spPr>
          <p:txBody>
            <a:bodyPr wrap="square" lIns="0" tIns="0" rIns="0" bIns="0" rtlCol="0"/>
            <a:lstStyle/>
            <a:p>
              <a:endParaRPr/>
            </a:p>
          </p:txBody>
        </p:sp>
        <p:sp>
          <p:nvSpPr>
            <p:cNvPr id="66" name="object 66"/>
            <p:cNvSpPr/>
            <p:nvPr/>
          </p:nvSpPr>
          <p:spPr>
            <a:xfrm>
              <a:off x="5874892" y="4214876"/>
              <a:ext cx="80645" cy="64135"/>
            </a:xfrm>
            <a:custGeom>
              <a:avLst/>
              <a:gdLst/>
              <a:ahLst/>
              <a:cxnLst/>
              <a:rect l="l" t="t" r="r" b="b"/>
              <a:pathLst>
                <a:path w="80645" h="64135">
                  <a:moveTo>
                    <a:pt x="3048" y="64007"/>
                  </a:moveTo>
                  <a:lnTo>
                    <a:pt x="80518" y="59181"/>
                  </a:lnTo>
                </a:path>
                <a:path w="80645" h="64135">
                  <a:moveTo>
                    <a:pt x="0" y="2031"/>
                  </a:moveTo>
                  <a:lnTo>
                    <a:pt x="77470" y="0"/>
                  </a:lnTo>
                </a:path>
              </a:pathLst>
            </a:custGeom>
            <a:ln w="9525">
              <a:solidFill>
                <a:srgbClr val="FFFFFF"/>
              </a:solidFill>
            </a:ln>
          </p:spPr>
          <p:txBody>
            <a:bodyPr wrap="square" lIns="0" tIns="0" rIns="0" bIns="0" rtlCol="0"/>
            <a:lstStyle/>
            <a:p>
              <a:endParaRPr/>
            </a:p>
          </p:txBody>
        </p:sp>
        <p:sp>
          <p:nvSpPr>
            <p:cNvPr id="67" name="object 67"/>
            <p:cNvSpPr/>
            <p:nvPr/>
          </p:nvSpPr>
          <p:spPr>
            <a:xfrm>
              <a:off x="5876797" y="4156836"/>
              <a:ext cx="78105" cy="635"/>
            </a:xfrm>
            <a:custGeom>
              <a:avLst/>
              <a:gdLst/>
              <a:ahLst/>
              <a:cxnLst/>
              <a:rect l="l" t="t" r="r" b="b"/>
              <a:pathLst>
                <a:path w="78104" h="635">
                  <a:moveTo>
                    <a:pt x="0" y="0"/>
                  </a:moveTo>
                  <a:lnTo>
                    <a:pt x="77597" y="635"/>
                  </a:lnTo>
                </a:path>
              </a:pathLst>
            </a:custGeom>
            <a:ln w="9525">
              <a:solidFill>
                <a:srgbClr val="FFFFFF"/>
              </a:solidFill>
            </a:ln>
          </p:spPr>
          <p:txBody>
            <a:bodyPr wrap="square" lIns="0" tIns="0" rIns="0" bIns="0" rtlCol="0"/>
            <a:lstStyle/>
            <a:p>
              <a:endParaRPr/>
            </a:p>
          </p:txBody>
        </p:sp>
        <p:sp>
          <p:nvSpPr>
            <p:cNvPr id="68" name="object 68"/>
            <p:cNvSpPr/>
            <p:nvPr/>
          </p:nvSpPr>
          <p:spPr>
            <a:xfrm>
              <a:off x="5879210" y="4096511"/>
              <a:ext cx="77470" cy="5080"/>
            </a:xfrm>
            <a:custGeom>
              <a:avLst/>
              <a:gdLst/>
              <a:ahLst/>
              <a:cxnLst/>
              <a:rect l="l" t="t" r="r" b="b"/>
              <a:pathLst>
                <a:path w="77470" h="5079">
                  <a:moveTo>
                    <a:pt x="0" y="0"/>
                  </a:moveTo>
                  <a:lnTo>
                    <a:pt x="77342" y="4699"/>
                  </a:lnTo>
                </a:path>
              </a:pathLst>
            </a:custGeom>
            <a:ln w="9525">
              <a:solidFill>
                <a:srgbClr val="FFFFFF"/>
              </a:solidFill>
            </a:ln>
          </p:spPr>
          <p:txBody>
            <a:bodyPr wrap="square" lIns="0" tIns="0" rIns="0" bIns="0" rtlCol="0"/>
            <a:lstStyle/>
            <a:p>
              <a:endParaRPr/>
            </a:p>
          </p:txBody>
        </p:sp>
        <p:sp>
          <p:nvSpPr>
            <p:cNvPr id="69" name="object 69"/>
            <p:cNvSpPr/>
            <p:nvPr/>
          </p:nvSpPr>
          <p:spPr>
            <a:xfrm>
              <a:off x="5884290" y="4034028"/>
              <a:ext cx="77470" cy="7620"/>
            </a:xfrm>
            <a:custGeom>
              <a:avLst/>
              <a:gdLst/>
              <a:ahLst/>
              <a:cxnLst/>
              <a:rect l="l" t="t" r="r" b="b"/>
              <a:pathLst>
                <a:path w="77470" h="7620">
                  <a:moveTo>
                    <a:pt x="0" y="0"/>
                  </a:moveTo>
                  <a:lnTo>
                    <a:pt x="77216" y="7366"/>
                  </a:lnTo>
                </a:path>
              </a:pathLst>
            </a:custGeom>
            <a:ln w="9525">
              <a:solidFill>
                <a:srgbClr val="FFFFFF"/>
              </a:solidFill>
            </a:ln>
          </p:spPr>
          <p:txBody>
            <a:bodyPr wrap="square" lIns="0" tIns="0" rIns="0" bIns="0" rtlCol="0"/>
            <a:lstStyle/>
            <a:p>
              <a:endParaRPr/>
            </a:p>
          </p:txBody>
        </p:sp>
        <p:sp>
          <p:nvSpPr>
            <p:cNvPr id="70" name="object 70"/>
            <p:cNvSpPr/>
            <p:nvPr/>
          </p:nvSpPr>
          <p:spPr>
            <a:xfrm>
              <a:off x="5889752" y="3913123"/>
              <a:ext cx="84455" cy="70485"/>
            </a:xfrm>
            <a:custGeom>
              <a:avLst/>
              <a:gdLst/>
              <a:ahLst/>
              <a:cxnLst/>
              <a:rect l="l" t="t" r="r" b="b"/>
              <a:pathLst>
                <a:path w="84454" h="70485">
                  <a:moveTo>
                    <a:pt x="0" y="60325"/>
                  </a:moveTo>
                  <a:lnTo>
                    <a:pt x="76835" y="70357"/>
                  </a:lnTo>
                </a:path>
                <a:path w="84454" h="70485">
                  <a:moveTo>
                    <a:pt x="7747" y="0"/>
                  </a:moveTo>
                  <a:lnTo>
                    <a:pt x="84200" y="12826"/>
                  </a:lnTo>
                </a:path>
              </a:pathLst>
            </a:custGeom>
            <a:ln w="9525">
              <a:solidFill>
                <a:srgbClr val="FFFFFF"/>
              </a:solidFill>
            </a:ln>
          </p:spPr>
          <p:txBody>
            <a:bodyPr wrap="square" lIns="0" tIns="0" rIns="0" bIns="0" rtlCol="0"/>
            <a:lstStyle/>
            <a:p>
              <a:endParaRPr/>
            </a:p>
          </p:txBody>
        </p:sp>
        <p:sp>
          <p:nvSpPr>
            <p:cNvPr id="71" name="object 71"/>
            <p:cNvSpPr/>
            <p:nvPr/>
          </p:nvSpPr>
          <p:spPr>
            <a:xfrm>
              <a:off x="5910198" y="3852798"/>
              <a:ext cx="76200" cy="17145"/>
            </a:xfrm>
            <a:custGeom>
              <a:avLst/>
              <a:gdLst/>
              <a:ahLst/>
              <a:cxnLst/>
              <a:rect l="l" t="t" r="r" b="b"/>
              <a:pathLst>
                <a:path w="76200" h="17145">
                  <a:moveTo>
                    <a:pt x="0" y="0"/>
                  </a:moveTo>
                  <a:lnTo>
                    <a:pt x="75691" y="16763"/>
                  </a:lnTo>
                </a:path>
              </a:pathLst>
            </a:custGeom>
            <a:ln w="9525">
              <a:solidFill>
                <a:srgbClr val="FFFFFF"/>
              </a:solidFill>
            </a:ln>
          </p:spPr>
          <p:txBody>
            <a:bodyPr wrap="square" lIns="0" tIns="0" rIns="0" bIns="0" rtlCol="0"/>
            <a:lstStyle/>
            <a:p>
              <a:endParaRPr/>
            </a:p>
          </p:txBody>
        </p:sp>
        <p:sp>
          <p:nvSpPr>
            <p:cNvPr id="72" name="object 72"/>
            <p:cNvSpPr/>
            <p:nvPr/>
          </p:nvSpPr>
          <p:spPr>
            <a:xfrm>
              <a:off x="5923660" y="3677920"/>
              <a:ext cx="112395" cy="135255"/>
            </a:xfrm>
            <a:custGeom>
              <a:avLst/>
              <a:gdLst/>
              <a:ahLst/>
              <a:cxnLst/>
              <a:rect l="l" t="t" r="r" b="b"/>
              <a:pathLst>
                <a:path w="112395" h="135254">
                  <a:moveTo>
                    <a:pt x="0" y="115950"/>
                  </a:moveTo>
                  <a:lnTo>
                    <a:pt x="75056" y="135254"/>
                  </a:lnTo>
                </a:path>
                <a:path w="112395" h="135254">
                  <a:moveTo>
                    <a:pt x="15239" y="56641"/>
                  </a:moveTo>
                  <a:lnTo>
                    <a:pt x="89662" y="78612"/>
                  </a:lnTo>
                </a:path>
                <a:path w="112395" h="135254">
                  <a:moveTo>
                    <a:pt x="38735" y="0"/>
                  </a:moveTo>
                  <a:lnTo>
                    <a:pt x="112267" y="24637"/>
                  </a:lnTo>
                </a:path>
              </a:pathLst>
            </a:custGeom>
            <a:ln w="9525">
              <a:solidFill>
                <a:srgbClr val="FFFFFF"/>
              </a:solidFill>
            </a:ln>
          </p:spPr>
          <p:txBody>
            <a:bodyPr wrap="square" lIns="0" tIns="0" rIns="0" bIns="0" rtlCol="0"/>
            <a:lstStyle/>
            <a:p>
              <a:endParaRPr/>
            </a:p>
          </p:txBody>
        </p:sp>
        <p:sp>
          <p:nvSpPr>
            <p:cNvPr id="73" name="object 73"/>
            <p:cNvSpPr/>
            <p:nvPr/>
          </p:nvSpPr>
          <p:spPr>
            <a:xfrm>
              <a:off x="5984113" y="3618991"/>
              <a:ext cx="72390" cy="28575"/>
            </a:xfrm>
            <a:custGeom>
              <a:avLst/>
              <a:gdLst/>
              <a:ahLst/>
              <a:cxnLst/>
              <a:rect l="l" t="t" r="r" b="b"/>
              <a:pathLst>
                <a:path w="72389" h="28575">
                  <a:moveTo>
                    <a:pt x="0" y="0"/>
                  </a:moveTo>
                  <a:lnTo>
                    <a:pt x="72136" y="28320"/>
                  </a:lnTo>
                </a:path>
              </a:pathLst>
            </a:custGeom>
            <a:ln w="9525">
              <a:solidFill>
                <a:srgbClr val="FFFFFF"/>
              </a:solidFill>
            </a:ln>
          </p:spPr>
          <p:txBody>
            <a:bodyPr wrap="square" lIns="0" tIns="0" rIns="0" bIns="0" rtlCol="0"/>
            <a:lstStyle/>
            <a:p>
              <a:endParaRPr/>
            </a:p>
          </p:txBody>
        </p:sp>
        <p:sp>
          <p:nvSpPr>
            <p:cNvPr id="74" name="object 74"/>
            <p:cNvSpPr/>
            <p:nvPr/>
          </p:nvSpPr>
          <p:spPr>
            <a:xfrm>
              <a:off x="6005957" y="3563620"/>
              <a:ext cx="71120" cy="31115"/>
            </a:xfrm>
            <a:custGeom>
              <a:avLst/>
              <a:gdLst/>
              <a:ahLst/>
              <a:cxnLst/>
              <a:rect l="l" t="t" r="r" b="b"/>
              <a:pathLst>
                <a:path w="71120" h="31114">
                  <a:moveTo>
                    <a:pt x="0" y="0"/>
                  </a:moveTo>
                  <a:lnTo>
                    <a:pt x="71119" y="30860"/>
                  </a:lnTo>
                </a:path>
              </a:pathLst>
            </a:custGeom>
            <a:ln w="9524">
              <a:solidFill>
                <a:srgbClr val="FFFFFF"/>
              </a:solidFill>
            </a:ln>
          </p:spPr>
          <p:txBody>
            <a:bodyPr wrap="square" lIns="0" tIns="0" rIns="0" bIns="0" rtlCol="0"/>
            <a:lstStyle/>
            <a:p>
              <a:endParaRPr/>
            </a:p>
          </p:txBody>
        </p:sp>
        <p:sp>
          <p:nvSpPr>
            <p:cNvPr id="75" name="object 75"/>
            <p:cNvSpPr/>
            <p:nvPr/>
          </p:nvSpPr>
          <p:spPr>
            <a:xfrm>
              <a:off x="6032753" y="3033776"/>
              <a:ext cx="412750" cy="508634"/>
            </a:xfrm>
            <a:custGeom>
              <a:avLst/>
              <a:gdLst/>
              <a:ahLst/>
              <a:cxnLst/>
              <a:rect l="l" t="t" r="r" b="b"/>
              <a:pathLst>
                <a:path w="412750" h="508635">
                  <a:moveTo>
                    <a:pt x="0" y="474852"/>
                  </a:moveTo>
                  <a:lnTo>
                    <a:pt x="69976" y="508253"/>
                  </a:lnTo>
                </a:path>
                <a:path w="412750" h="508635">
                  <a:moveTo>
                    <a:pt x="25146" y="419226"/>
                  </a:moveTo>
                  <a:lnTo>
                    <a:pt x="93980" y="455040"/>
                  </a:lnTo>
                </a:path>
                <a:path w="412750" h="508635">
                  <a:moveTo>
                    <a:pt x="54101" y="364363"/>
                  </a:moveTo>
                  <a:lnTo>
                    <a:pt x="120904" y="403733"/>
                  </a:lnTo>
                </a:path>
                <a:path w="412750" h="508635">
                  <a:moveTo>
                    <a:pt x="84709" y="314071"/>
                  </a:moveTo>
                  <a:lnTo>
                    <a:pt x="150113" y="355600"/>
                  </a:lnTo>
                </a:path>
                <a:path w="412750" h="508635">
                  <a:moveTo>
                    <a:pt x="118237" y="262509"/>
                  </a:moveTo>
                  <a:lnTo>
                    <a:pt x="182118" y="306450"/>
                  </a:lnTo>
                </a:path>
                <a:path w="412750" h="508635">
                  <a:moveTo>
                    <a:pt x="156083" y="213613"/>
                  </a:moveTo>
                  <a:lnTo>
                    <a:pt x="218440" y="259714"/>
                  </a:lnTo>
                </a:path>
                <a:path w="412750" h="508635">
                  <a:moveTo>
                    <a:pt x="192659" y="164337"/>
                  </a:moveTo>
                  <a:lnTo>
                    <a:pt x="252603" y="213613"/>
                  </a:lnTo>
                </a:path>
                <a:path w="412750" h="508635">
                  <a:moveTo>
                    <a:pt x="231267" y="119125"/>
                  </a:moveTo>
                  <a:lnTo>
                    <a:pt x="289306" y="170561"/>
                  </a:lnTo>
                </a:path>
                <a:path w="412750" h="508635">
                  <a:moveTo>
                    <a:pt x="274066" y="75691"/>
                  </a:moveTo>
                  <a:lnTo>
                    <a:pt x="330200" y="129032"/>
                  </a:lnTo>
                </a:path>
                <a:path w="412750" h="508635">
                  <a:moveTo>
                    <a:pt x="316103" y="30352"/>
                  </a:moveTo>
                  <a:lnTo>
                    <a:pt x="370459" y="85598"/>
                  </a:lnTo>
                </a:path>
                <a:path w="412750" h="508635">
                  <a:moveTo>
                    <a:pt x="371983" y="0"/>
                  </a:moveTo>
                  <a:lnTo>
                    <a:pt x="412496" y="45338"/>
                  </a:lnTo>
                </a:path>
              </a:pathLst>
            </a:custGeom>
            <a:ln w="9525">
              <a:solidFill>
                <a:srgbClr val="FFFFFF"/>
              </a:solidFill>
            </a:ln>
          </p:spPr>
          <p:txBody>
            <a:bodyPr wrap="square" lIns="0" tIns="0" rIns="0" bIns="0" rtlCol="0"/>
            <a:lstStyle/>
            <a:p>
              <a:endParaRPr/>
            </a:p>
          </p:txBody>
        </p:sp>
        <p:sp>
          <p:nvSpPr>
            <p:cNvPr id="76" name="object 76"/>
            <p:cNvSpPr/>
            <p:nvPr/>
          </p:nvSpPr>
          <p:spPr>
            <a:xfrm>
              <a:off x="6477761" y="3026283"/>
              <a:ext cx="11430" cy="15875"/>
            </a:xfrm>
            <a:custGeom>
              <a:avLst/>
              <a:gdLst/>
              <a:ahLst/>
              <a:cxnLst/>
              <a:rect l="l" t="t" r="r" b="b"/>
              <a:pathLst>
                <a:path w="11429" h="15875">
                  <a:moveTo>
                    <a:pt x="0" y="0"/>
                  </a:moveTo>
                  <a:lnTo>
                    <a:pt x="10922" y="15747"/>
                  </a:lnTo>
                </a:path>
              </a:pathLst>
            </a:custGeom>
            <a:ln w="9525">
              <a:solidFill>
                <a:srgbClr val="FFFFFF"/>
              </a:solidFill>
            </a:ln>
          </p:spPr>
          <p:txBody>
            <a:bodyPr wrap="square" lIns="0" tIns="0" rIns="0" bIns="0" rtlCol="0"/>
            <a:lstStyle/>
            <a:p>
              <a:endParaRPr/>
            </a:p>
          </p:txBody>
        </p:sp>
        <p:sp>
          <p:nvSpPr>
            <p:cNvPr id="77" name="object 77"/>
            <p:cNvSpPr/>
            <p:nvPr/>
          </p:nvSpPr>
          <p:spPr>
            <a:xfrm>
              <a:off x="5890259" y="4389120"/>
              <a:ext cx="76835" cy="12065"/>
            </a:xfrm>
            <a:custGeom>
              <a:avLst/>
              <a:gdLst/>
              <a:ahLst/>
              <a:cxnLst/>
              <a:rect l="l" t="t" r="r" b="b"/>
              <a:pathLst>
                <a:path w="76835" h="12064">
                  <a:moveTo>
                    <a:pt x="0" y="11556"/>
                  </a:moveTo>
                  <a:lnTo>
                    <a:pt x="76707" y="0"/>
                  </a:lnTo>
                </a:path>
              </a:pathLst>
            </a:custGeom>
            <a:ln w="9525">
              <a:solidFill>
                <a:srgbClr val="FFFFFF"/>
              </a:solidFill>
            </a:ln>
          </p:spPr>
          <p:txBody>
            <a:bodyPr wrap="square" lIns="0" tIns="0" rIns="0" bIns="0" rtlCol="0"/>
            <a:lstStyle/>
            <a:p>
              <a:endParaRPr/>
            </a:p>
          </p:txBody>
        </p:sp>
        <p:sp>
          <p:nvSpPr>
            <p:cNvPr id="78" name="object 78"/>
            <p:cNvSpPr/>
            <p:nvPr/>
          </p:nvSpPr>
          <p:spPr>
            <a:xfrm>
              <a:off x="5898388" y="4446778"/>
              <a:ext cx="76200" cy="14604"/>
            </a:xfrm>
            <a:custGeom>
              <a:avLst/>
              <a:gdLst/>
              <a:ahLst/>
              <a:cxnLst/>
              <a:rect l="l" t="t" r="r" b="b"/>
              <a:pathLst>
                <a:path w="76200" h="14604">
                  <a:moveTo>
                    <a:pt x="0" y="14224"/>
                  </a:moveTo>
                  <a:lnTo>
                    <a:pt x="76200" y="0"/>
                  </a:lnTo>
                </a:path>
              </a:pathLst>
            </a:custGeom>
            <a:ln w="9525">
              <a:solidFill>
                <a:srgbClr val="FFFFFF"/>
              </a:solidFill>
            </a:ln>
          </p:spPr>
          <p:txBody>
            <a:bodyPr wrap="square" lIns="0" tIns="0" rIns="0" bIns="0" rtlCol="0"/>
            <a:lstStyle/>
            <a:p>
              <a:endParaRPr/>
            </a:p>
          </p:txBody>
        </p:sp>
        <p:sp>
          <p:nvSpPr>
            <p:cNvPr id="79" name="object 79"/>
            <p:cNvSpPr/>
            <p:nvPr/>
          </p:nvSpPr>
          <p:spPr>
            <a:xfrm>
              <a:off x="5911722" y="4504816"/>
              <a:ext cx="215265" cy="415925"/>
            </a:xfrm>
            <a:custGeom>
              <a:avLst/>
              <a:gdLst/>
              <a:ahLst/>
              <a:cxnLst/>
              <a:rect l="l" t="t" r="r" b="b"/>
              <a:pathLst>
                <a:path w="215264" h="415925">
                  <a:moveTo>
                    <a:pt x="0" y="16763"/>
                  </a:moveTo>
                  <a:lnTo>
                    <a:pt x="75564" y="0"/>
                  </a:lnTo>
                </a:path>
                <a:path w="215264" h="415925">
                  <a:moveTo>
                    <a:pt x="13080" y="75437"/>
                  </a:moveTo>
                  <a:lnTo>
                    <a:pt x="88137" y="56006"/>
                  </a:lnTo>
                </a:path>
                <a:path w="215264" h="415925">
                  <a:moveTo>
                    <a:pt x="29717" y="134873"/>
                  </a:moveTo>
                  <a:lnTo>
                    <a:pt x="103631" y="111505"/>
                  </a:lnTo>
                </a:path>
                <a:path w="215264" h="415925">
                  <a:moveTo>
                    <a:pt x="46227" y="193547"/>
                  </a:moveTo>
                  <a:lnTo>
                    <a:pt x="119252" y="167639"/>
                  </a:lnTo>
                </a:path>
                <a:path w="215264" h="415925">
                  <a:moveTo>
                    <a:pt x="68452" y="249427"/>
                  </a:moveTo>
                  <a:lnTo>
                    <a:pt x="140588" y="220979"/>
                  </a:lnTo>
                </a:path>
                <a:path w="215264" h="415925">
                  <a:moveTo>
                    <a:pt x="90677" y="305434"/>
                  </a:moveTo>
                  <a:lnTo>
                    <a:pt x="161798" y="274446"/>
                  </a:lnTo>
                </a:path>
                <a:path w="215264" h="415925">
                  <a:moveTo>
                    <a:pt x="118872" y="360933"/>
                  </a:moveTo>
                  <a:lnTo>
                    <a:pt x="188213" y="326262"/>
                  </a:lnTo>
                </a:path>
                <a:path w="215264" h="415925">
                  <a:moveTo>
                    <a:pt x="146812" y="415797"/>
                  </a:moveTo>
                  <a:lnTo>
                    <a:pt x="214884" y="378713"/>
                  </a:lnTo>
                </a:path>
              </a:pathLst>
            </a:custGeom>
            <a:ln w="9525">
              <a:solidFill>
                <a:srgbClr val="FFFFFF"/>
              </a:solidFill>
            </a:ln>
          </p:spPr>
          <p:txBody>
            <a:bodyPr wrap="square" lIns="0" tIns="0" rIns="0" bIns="0" rtlCol="0"/>
            <a:lstStyle/>
            <a:p>
              <a:endParaRPr/>
            </a:p>
          </p:txBody>
        </p:sp>
        <p:sp>
          <p:nvSpPr>
            <p:cNvPr id="80" name="object 80"/>
            <p:cNvSpPr/>
            <p:nvPr/>
          </p:nvSpPr>
          <p:spPr>
            <a:xfrm>
              <a:off x="6086475" y="4935982"/>
              <a:ext cx="67310" cy="39370"/>
            </a:xfrm>
            <a:custGeom>
              <a:avLst/>
              <a:gdLst/>
              <a:ahLst/>
              <a:cxnLst/>
              <a:rect l="l" t="t" r="r" b="b"/>
              <a:pathLst>
                <a:path w="67310" h="39370">
                  <a:moveTo>
                    <a:pt x="0" y="39370"/>
                  </a:moveTo>
                  <a:lnTo>
                    <a:pt x="66801" y="0"/>
                  </a:lnTo>
                </a:path>
              </a:pathLst>
            </a:custGeom>
            <a:ln w="9525">
              <a:solidFill>
                <a:srgbClr val="FFFFFF"/>
              </a:solidFill>
            </a:ln>
          </p:spPr>
          <p:txBody>
            <a:bodyPr wrap="square" lIns="0" tIns="0" rIns="0" bIns="0" rtlCol="0"/>
            <a:lstStyle/>
            <a:p>
              <a:endParaRPr/>
            </a:p>
          </p:txBody>
        </p:sp>
        <p:sp>
          <p:nvSpPr>
            <p:cNvPr id="81" name="object 81"/>
            <p:cNvSpPr/>
            <p:nvPr/>
          </p:nvSpPr>
          <p:spPr>
            <a:xfrm>
              <a:off x="6118097" y="4984496"/>
              <a:ext cx="65405" cy="41910"/>
            </a:xfrm>
            <a:custGeom>
              <a:avLst/>
              <a:gdLst/>
              <a:ahLst/>
              <a:cxnLst/>
              <a:rect l="l" t="t" r="r" b="b"/>
              <a:pathLst>
                <a:path w="65404" h="41910">
                  <a:moveTo>
                    <a:pt x="0" y="41655"/>
                  </a:moveTo>
                  <a:lnTo>
                    <a:pt x="65277" y="0"/>
                  </a:lnTo>
                </a:path>
              </a:pathLst>
            </a:custGeom>
            <a:ln w="9525">
              <a:solidFill>
                <a:srgbClr val="FFFFFF"/>
              </a:solidFill>
            </a:ln>
          </p:spPr>
          <p:txBody>
            <a:bodyPr wrap="square" lIns="0" tIns="0" rIns="0" bIns="0" rtlCol="0"/>
            <a:lstStyle/>
            <a:p>
              <a:endParaRPr/>
            </a:p>
          </p:txBody>
        </p:sp>
        <p:sp>
          <p:nvSpPr>
            <p:cNvPr id="82" name="object 82"/>
            <p:cNvSpPr/>
            <p:nvPr/>
          </p:nvSpPr>
          <p:spPr>
            <a:xfrm>
              <a:off x="6151117" y="5032374"/>
              <a:ext cx="63500" cy="45085"/>
            </a:xfrm>
            <a:custGeom>
              <a:avLst/>
              <a:gdLst/>
              <a:ahLst/>
              <a:cxnLst/>
              <a:rect l="l" t="t" r="r" b="b"/>
              <a:pathLst>
                <a:path w="63500" h="45085">
                  <a:moveTo>
                    <a:pt x="0" y="44957"/>
                  </a:moveTo>
                  <a:lnTo>
                    <a:pt x="63119" y="0"/>
                  </a:lnTo>
                </a:path>
              </a:pathLst>
            </a:custGeom>
            <a:ln w="9525">
              <a:solidFill>
                <a:srgbClr val="FFFFFF"/>
              </a:solidFill>
            </a:ln>
          </p:spPr>
          <p:txBody>
            <a:bodyPr wrap="square" lIns="0" tIns="0" rIns="0" bIns="0" rtlCol="0"/>
            <a:lstStyle/>
            <a:p>
              <a:endParaRPr/>
            </a:p>
          </p:txBody>
        </p:sp>
        <p:sp>
          <p:nvSpPr>
            <p:cNvPr id="83" name="object 83"/>
            <p:cNvSpPr/>
            <p:nvPr/>
          </p:nvSpPr>
          <p:spPr>
            <a:xfrm>
              <a:off x="6186804" y="5080127"/>
              <a:ext cx="61594" cy="47625"/>
            </a:xfrm>
            <a:custGeom>
              <a:avLst/>
              <a:gdLst/>
              <a:ahLst/>
              <a:cxnLst/>
              <a:rect l="l" t="t" r="r" b="b"/>
              <a:pathLst>
                <a:path w="61595" h="47625">
                  <a:moveTo>
                    <a:pt x="0" y="47243"/>
                  </a:moveTo>
                  <a:lnTo>
                    <a:pt x="61468" y="0"/>
                  </a:lnTo>
                </a:path>
              </a:pathLst>
            </a:custGeom>
            <a:ln w="9525">
              <a:solidFill>
                <a:srgbClr val="FFFFFF"/>
              </a:solidFill>
            </a:ln>
          </p:spPr>
          <p:txBody>
            <a:bodyPr wrap="square" lIns="0" tIns="0" rIns="0" bIns="0" rtlCol="0"/>
            <a:lstStyle/>
            <a:p>
              <a:endParaRPr/>
            </a:p>
          </p:txBody>
        </p:sp>
        <p:sp>
          <p:nvSpPr>
            <p:cNvPr id="84" name="object 84"/>
            <p:cNvSpPr/>
            <p:nvPr/>
          </p:nvSpPr>
          <p:spPr>
            <a:xfrm>
              <a:off x="6224270" y="5125720"/>
              <a:ext cx="266700" cy="263525"/>
            </a:xfrm>
            <a:custGeom>
              <a:avLst/>
              <a:gdLst/>
              <a:ahLst/>
              <a:cxnLst/>
              <a:rect l="l" t="t" r="r" b="b"/>
              <a:pathLst>
                <a:path w="266700" h="263525">
                  <a:moveTo>
                    <a:pt x="0" y="49402"/>
                  </a:moveTo>
                  <a:lnTo>
                    <a:pt x="59816" y="0"/>
                  </a:lnTo>
                </a:path>
                <a:path w="266700" h="263525">
                  <a:moveTo>
                    <a:pt x="41655" y="95376"/>
                  </a:moveTo>
                  <a:lnTo>
                    <a:pt x="99694" y="43941"/>
                  </a:lnTo>
                </a:path>
                <a:path w="266700" h="263525">
                  <a:moveTo>
                    <a:pt x="83565" y="139191"/>
                  </a:moveTo>
                  <a:lnTo>
                    <a:pt x="138810" y="84835"/>
                  </a:lnTo>
                </a:path>
                <a:path w="266700" h="263525">
                  <a:moveTo>
                    <a:pt x="124967" y="182625"/>
                  </a:moveTo>
                  <a:lnTo>
                    <a:pt x="178307" y="126364"/>
                  </a:lnTo>
                </a:path>
                <a:path w="266700" h="263525">
                  <a:moveTo>
                    <a:pt x="170433" y="226313"/>
                  </a:moveTo>
                  <a:lnTo>
                    <a:pt x="221741" y="168147"/>
                  </a:lnTo>
                </a:path>
                <a:path w="266700" h="263525">
                  <a:moveTo>
                    <a:pt x="216915" y="263524"/>
                  </a:moveTo>
                  <a:lnTo>
                    <a:pt x="266191" y="203707"/>
                  </a:lnTo>
                </a:path>
              </a:pathLst>
            </a:custGeom>
            <a:ln w="9525">
              <a:solidFill>
                <a:srgbClr val="FFFFFF"/>
              </a:solidFill>
            </a:ln>
          </p:spPr>
          <p:txBody>
            <a:bodyPr wrap="square" lIns="0" tIns="0" rIns="0" bIns="0" rtlCol="0"/>
            <a:lstStyle/>
            <a:p>
              <a:endParaRPr/>
            </a:p>
          </p:txBody>
        </p:sp>
        <p:sp>
          <p:nvSpPr>
            <p:cNvPr id="85" name="object 85"/>
            <p:cNvSpPr/>
            <p:nvPr/>
          </p:nvSpPr>
          <p:spPr>
            <a:xfrm>
              <a:off x="6488557" y="5367273"/>
              <a:ext cx="46355" cy="62230"/>
            </a:xfrm>
            <a:custGeom>
              <a:avLst/>
              <a:gdLst/>
              <a:ahLst/>
              <a:cxnLst/>
              <a:rect l="l" t="t" r="r" b="b"/>
              <a:pathLst>
                <a:path w="46354" h="62229">
                  <a:moveTo>
                    <a:pt x="0" y="62229"/>
                  </a:moveTo>
                  <a:lnTo>
                    <a:pt x="46100" y="0"/>
                  </a:lnTo>
                </a:path>
              </a:pathLst>
            </a:custGeom>
            <a:ln w="9525">
              <a:solidFill>
                <a:srgbClr val="FFFFFF"/>
              </a:solidFill>
            </a:ln>
          </p:spPr>
          <p:txBody>
            <a:bodyPr wrap="square" lIns="0" tIns="0" rIns="0" bIns="0" rtlCol="0"/>
            <a:lstStyle/>
            <a:p>
              <a:endParaRPr/>
            </a:p>
          </p:txBody>
        </p:sp>
        <p:sp>
          <p:nvSpPr>
            <p:cNvPr id="86" name="object 86"/>
            <p:cNvSpPr/>
            <p:nvPr/>
          </p:nvSpPr>
          <p:spPr>
            <a:xfrm>
              <a:off x="6535546" y="5402707"/>
              <a:ext cx="298450" cy="213995"/>
            </a:xfrm>
            <a:custGeom>
              <a:avLst/>
              <a:gdLst/>
              <a:ahLst/>
              <a:cxnLst/>
              <a:rect l="l" t="t" r="r" b="b"/>
              <a:pathLst>
                <a:path w="298450" h="213995">
                  <a:moveTo>
                    <a:pt x="0" y="63881"/>
                  </a:moveTo>
                  <a:lnTo>
                    <a:pt x="43942" y="0"/>
                  </a:lnTo>
                </a:path>
                <a:path w="298450" h="213995">
                  <a:moveTo>
                    <a:pt x="53721" y="97155"/>
                  </a:moveTo>
                  <a:lnTo>
                    <a:pt x="95250" y="31750"/>
                  </a:lnTo>
                </a:path>
                <a:path w="298450" h="213995">
                  <a:moveTo>
                    <a:pt x="104901" y="130048"/>
                  </a:moveTo>
                  <a:lnTo>
                    <a:pt x="144272" y="63246"/>
                  </a:lnTo>
                </a:path>
                <a:path w="298450" h="213995">
                  <a:moveTo>
                    <a:pt x="156718" y="158877"/>
                  </a:moveTo>
                  <a:lnTo>
                    <a:pt x="192531" y="90170"/>
                  </a:lnTo>
                </a:path>
                <a:path w="298450" h="213995">
                  <a:moveTo>
                    <a:pt x="211962" y="186334"/>
                  </a:moveTo>
                  <a:lnTo>
                    <a:pt x="245363" y="116332"/>
                  </a:lnTo>
                </a:path>
                <a:path w="298450" h="213995">
                  <a:moveTo>
                    <a:pt x="267334" y="213766"/>
                  </a:moveTo>
                  <a:lnTo>
                    <a:pt x="298196" y="142621"/>
                  </a:lnTo>
                </a:path>
              </a:pathLst>
            </a:custGeom>
            <a:ln w="9525">
              <a:solidFill>
                <a:srgbClr val="FFFFFF"/>
              </a:solidFill>
            </a:ln>
          </p:spPr>
          <p:txBody>
            <a:bodyPr wrap="square" lIns="0" tIns="0" rIns="0" bIns="0" rtlCol="0"/>
            <a:lstStyle/>
            <a:p>
              <a:endParaRPr/>
            </a:p>
          </p:txBody>
        </p:sp>
        <p:sp>
          <p:nvSpPr>
            <p:cNvPr id="87" name="object 87"/>
            <p:cNvSpPr/>
            <p:nvPr/>
          </p:nvSpPr>
          <p:spPr>
            <a:xfrm>
              <a:off x="6859143" y="5565521"/>
              <a:ext cx="1075690" cy="186055"/>
            </a:xfrm>
            <a:custGeom>
              <a:avLst/>
              <a:gdLst/>
              <a:ahLst/>
              <a:cxnLst/>
              <a:rect l="l" t="t" r="r" b="b"/>
              <a:pathLst>
                <a:path w="1075690" h="186054">
                  <a:moveTo>
                    <a:pt x="0" y="72123"/>
                  </a:moveTo>
                  <a:lnTo>
                    <a:pt x="28321" y="0"/>
                  </a:lnTo>
                </a:path>
                <a:path w="1075690" h="186054">
                  <a:moveTo>
                    <a:pt x="56260" y="93954"/>
                  </a:moveTo>
                  <a:lnTo>
                    <a:pt x="80899" y="20446"/>
                  </a:lnTo>
                </a:path>
                <a:path w="1075690" h="186054">
                  <a:moveTo>
                    <a:pt x="114046" y="116204"/>
                  </a:moveTo>
                  <a:lnTo>
                    <a:pt x="136016" y="41884"/>
                  </a:lnTo>
                </a:path>
                <a:path w="1075690" h="186054">
                  <a:moveTo>
                    <a:pt x="172720" y="132778"/>
                  </a:moveTo>
                  <a:lnTo>
                    <a:pt x="192150" y="57734"/>
                  </a:lnTo>
                </a:path>
                <a:path w="1075690" h="186054">
                  <a:moveTo>
                    <a:pt x="232536" y="147967"/>
                  </a:moveTo>
                  <a:lnTo>
                    <a:pt x="249300" y="72288"/>
                  </a:lnTo>
                </a:path>
                <a:path w="1075690" h="186054">
                  <a:moveTo>
                    <a:pt x="292100" y="156603"/>
                  </a:moveTo>
                  <a:lnTo>
                    <a:pt x="304926" y="80149"/>
                  </a:lnTo>
                </a:path>
                <a:path w="1075690" h="186054">
                  <a:moveTo>
                    <a:pt x="352171" y="165925"/>
                  </a:moveTo>
                  <a:lnTo>
                    <a:pt x="362330" y="89077"/>
                  </a:lnTo>
                </a:path>
                <a:path w="1075690" h="186054">
                  <a:moveTo>
                    <a:pt x="412876" y="174523"/>
                  </a:moveTo>
                  <a:lnTo>
                    <a:pt x="420242" y="97370"/>
                  </a:lnTo>
                </a:path>
                <a:path w="1075690" h="186054">
                  <a:moveTo>
                    <a:pt x="473328" y="182371"/>
                  </a:moveTo>
                  <a:lnTo>
                    <a:pt x="478027" y="105016"/>
                  </a:lnTo>
                </a:path>
                <a:path w="1075690" h="186054">
                  <a:moveTo>
                    <a:pt x="534797" y="184734"/>
                  </a:moveTo>
                  <a:lnTo>
                    <a:pt x="535558" y="107238"/>
                  </a:lnTo>
                </a:path>
                <a:path w="1075690" h="186054">
                  <a:moveTo>
                    <a:pt x="596137" y="185458"/>
                  </a:moveTo>
                  <a:lnTo>
                    <a:pt x="594105" y="107975"/>
                  </a:lnTo>
                </a:path>
                <a:path w="1075690" h="186054">
                  <a:moveTo>
                    <a:pt x="655701" y="182981"/>
                  </a:moveTo>
                  <a:lnTo>
                    <a:pt x="651001" y="105625"/>
                  </a:lnTo>
                </a:path>
                <a:path w="1075690" h="186054">
                  <a:moveTo>
                    <a:pt x="717803" y="178053"/>
                  </a:moveTo>
                  <a:lnTo>
                    <a:pt x="710310" y="100901"/>
                  </a:lnTo>
                </a:path>
                <a:path w="1075690" h="186054">
                  <a:moveTo>
                    <a:pt x="779017" y="172148"/>
                  </a:moveTo>
                  <a:lnTo>
                    <a:pt x="767460" y="95503"/>
                  </a:lnTo>
                </a:path>
                <a:path w="1075690" h="186054">
                  <a:moveTo>
                    <a:pt x="839597" y="166281"/>
                  </a:moveTo>
                  <a:lnTo>
                    <a:pt x="825373" y="90081"/>
                  </a:lnTo>
                </a:path>
                <a:path w="1075690" h="186054">
                  <a:moveTo>
                    <a:pt x="898143" y="151536"/>
                  </a:moveTo>
                  <a:lnTo>
                    <a:pt x="881379" y="75882"/>
                  </a:lnTo>
                </a:path>
                <a:path w="1075690" h="186054">
                  <a:moveTo>
                    <a:pt x="956690" y="136753"/>
                  </a:moveTo>
                  <a:lnTo>
                    <a:pt x="937259" y="61721"/>
                  </a:lnTo>
                </a:path>
                <a:path w="1075690" h="186054">
                  <a:moveTo>
                    <a:pt x="1018666" y="124053"/>
                  </a:moveTo>
                  <a:lnTo>
                    <a:pt x="995299" y="50152"/>
                  </a:lnTo>
                </a:path>
                <a:path w="1075690" h="186054">
                  <a:moveTo>
                    <a:pt x="1075308" y="104597"/>
                  </a:moveTo>
                  <a:lnTo>
                    <a:pt x="1049401" y="31546"/>
                  </a:lnTo>
                </a:path>
              </a:pathLst>
            </a:custGeom>
            <a:ln w="9525">
              <a:solidFill>
                <a:srgbClr val="FFFFFF"/>
              </a:solidFill>
            </a:ln>
          </p:spPr>
          <p:txBody>
            <a:bodyPr wrap="square" lIns="0" tIns="0" rIns="0" bIns="0" rtlCol="0"/>
            <a:lstStyle/>
            <a:p>
              <a:endParaRPr/>
            </a:p>
          </p:txBody>
        </p:sp>
        <p:pic>
          <p:nvPicPr>
            <p:cNvPr id="88" name="object 88"/>
            <p:cNvPicPr/>
            <p:nvPr/>
          </p:nvPicPr>
          <p:blipFill>
            <a:blip r:embed="rId3" cstate="print"/>
            <a:stretch>
              <a:fillRect/>
            </a:stretch>
          </p:blipFill>
          <p:spPr>
            <a:xfrm>
              <a:off x="7958899" y="5443029"/>
              <a:ext cx="312801" cy="212229"/>
            </a:xfrm>
            <a:prstGeom prst="rect">
              <a:avLst/>
            </a:prstGeom>
          </p:spPr>
        </p:pic>
        <p:sp>
          <p:nvSpPr>
            <p:cNvPr id="89" name="object 89"/>
            <p:cNvSpPr/>
            <p:nvPr/>
          </p:nvSpPr>
          <p:spPr>
            <a:xfrm>
              <a:off x="7859337" y="10606"/>
              <a:ext cx="4333240" cy="3632200"/>
            </a:xfrm>
            <a:custGeom>
              <a:avLst/>
              <a:gdLst/>
              <a:ahLst/>
              <a:cxnLst/>
              <a:rect l="l" t="t" r="r" b="b"/>
              <a:pathLst>
                <a:path w="4333240" h="3632200">
                  <a:moveTo>
                    <a:pt x="2924575" y="3619500"/>
                  </a:moveTo>
                  <a:lnTo>
                    <a:pt x="2366340" y="3619500"/>
                  </a:lnTo>
                  <a:lnTo>
                    <a:pt x="2412162" y="3632200"/>
                  </a:lnTo>
                  <a:lnTo>
                    <a:pt x="2877522" y="3632200"/>
                  </a:lnTo>
                  <a:lnTo>
                    <a:pt x="2924575" y="3619500"/>
                  </a:lnTo>
                  <a:close/>
                </a:path>
                <a:path w="4333240" h="3632200">
                  <a:moveTo>
                    <a:pt x="2323187" y="3594100"/>
                  </a:moveTo>
                  <a:lnTo>
                    <a:pt x="2184803" y="3594100"/>
                  </a:lnTo>
                  <a:lnTo>
                    <a:pt x="2275204" y="3619500"/>
                  </a:lnTo>
                  <a:lnTo>
                    <a:pt x="2505303" y="3619500"/>
                  </a:lnTo>
                  <a:lnTo>
                    <a:pt x="2459545" y="3606800"/>
                  </a:lnTo>
                  <a:lnTo>
                    <a:pt x="2368478" y="3606800"/>
                  </a:lnTo>
                  <a:lnTo>
                    <a:pt x="2323187" y="3594100"/>
                  </a:lnTo>
                  <a:close/>
                </a:path>
                <a:path w="4333240" h="3632200">
                  <a:moveTo>
                    <a:pt x="3018846" y="3606800"/>
                  </a:moveTo>
                  <a:lnTo>
                    <a:pt x="2828969" y="3606800"/>
                  </a:lnTo>
                  <a:lnTo>
                    <a:pt x="2782433" y="3619500"/>
                  </a:lnTo>
                  <a:lnTo>
                    <a:pt x="2971686" y="3619500"/>
                  </a:lnTo>
                  <a:lnTo>
                    <a:pt x="3018846" y="3606800"/>
                  </a:lnTo>
                  <a:close/>
                </a:path>
                <a:path w="4333240" h="3632200">
                  <a:moveTo>
                    <a:pt x="4332662" y="2997200"/>
                  </a:moveTo>
                  <a:lnTo>
                    <a:pt x="4297906" y="3022600"/>
                  </a:lnTo>
                  <a:lnTo>
                    <a:pt x="4258931" y="3060700"/>
                  </a:lnTo>
                  <a:lnTo>
                    <a:pt x="4219306" y="3086100"/>
                  </a:lnTo>
                  <a:lnTo>
                    <a:pt x="4179039" y="3124200"/>
                  </a:lnTo>
                  <a:lnTo>
                    <a:pt x="4096607" y="3175000"/>
                  </a:lnTo>
                  <a:lnTo>
                    <a:pt x="4011693" y="3225800"/>
                  </a:lnTo>
                  <a:lnTo>
                    <a:pt x="3924357" y="3276600"/>
                  </a:lnTo>
                  <a:lnTo>
                    <a:pt x="3834657" y="3327400"/>
                  </a:lnTo>
                  <a:lnTo>
                    <a:pt x="3742652" y="3378200"/>
                  </a:lnTo>
                  <a:lnTo>
                    <a:pt x="3695803" y="3390900"/>
                  </a:lnTo>
                  <a:lnTo>
                    <a:pt x="3648401" y="3416300"/>
                  </a:lnTo>
                  <a:lnTo>
                    <a:pt x="3600451" y="3429000"/>
                  </a:lnTo>
                  <a:lnTo>
                    <a:pt x="3551963" y="3454400"/>
                  </a:lnTo>
                  <a:lnTo>
                    <a:pt x="3502942" y="3467100"/>
                  </a:lnTo>
                  <a:lnTo>
                    <a:pt x="3453396" y="3492500"/>
                  </a:lnTo>
                  <a:lnTo>
                    <a:pt x="3250114" y="3543300"/>
                  </a:lnTo>
                  <a:lnTo>
                    <a:pt x="3156331" y="3568700"/>
                  </a:lnTo>
                  <a:lnTo>
                    <a:pt x="3109455" y="3568700"/>
                  </a:lnTo>
                  <a:lnTo>
                    <a:pt x="3015776" y="3594100"/>
                  </a:lnTo>
                  <a:lnTo>
                    <a:pt x="2968993" y="3594100"/>
                  </a:lnTo>
                  <a:lnTo>
                    <a:pt x="2922257" y="3606800"/>
                  </a:lnTo>
                  <a:lnTo>
                    <a:pt x="3066046" y="3606800"/>
                  </a:lnTo>
                  <a:lnTo>
                    <a:pt x="3160530" y="3581400"/>
                  </a:lnTo>
                  <a:lnTo>
                    <a:pt x="3207797" y="3581400"/>
                  </a:lnTo>
                  <a:lnTo>
                    <a:pt x="3255067" y="3568700"/>
                  </a:lnTo>
                  <a:lnTo>
                    <a:pt x="3404248" y="3530600"/>
                  </a:lnTo>
                  <a:lnTo>
                    <a:pt x="3453028" y="3505200"/>
                  </a:lnTo>
                  <a:lnTo>
                    <a:pt x="3549128" y="3479800"/>
                  </a:lnTo>
                  <a:lnTo>
                    <a:pt x="3596434" y="3454400"/>
                  </a:lnTo>
                  <a:lnTo>
                    <a:pt x="3643236" y="3441700"/>
                  </a:lnTo>
                  <a:lnTo>
                    <a:pt x="3689526" y="3416300"/>
                  </a:lnTo>
                  <a:lnTo>
                    <a:pt x="3735298" y="3403600"/>
                  </a:lnTo>
                  <a:lnTo>
                    <a:pt x="3825259" y="3352800"/>
                  </a:lnTo>
                  <a:lnTo>
                    <a:pt x="3869436" y="3340100"/>
                  </a:lnTo>
                  <a:lnTo>
                    <a:pt x="3956146" y="3289300"/>
                  </a:lnTo>
                  <a:lnTo>
                    <a:pt x="4040621" y="3238500"/>
                  </a:lnTo>
                  <a:lnTo>
                    <a:pt x="4122806" y="3187700"/>
                  </a:lnTo>
                  <a:lnTo>
                    <a:pt x="4163024" y="3149600"/>
                  </a:lnTo>
                  <a:lnTo>
                    <a:pt x="4241675" y="3098800"/>
                  </a:lnTo>
                  <a:lnTo>
                    <a:pt x="4280094" y="3073400"/>
                  </a:lnTo>
                  <a:lnTo>
                    <a:pt x="4317901" y="3035300"/>
                  </a:lnTo>
                  <a:lnTo>
                    <a:pt x="4332662" y="3022600"/>
                  </a:lnTo>
                  <a:lnTo>
                    <a:pt x="4332662" y="2997200"/>
                  </a:lnTo>
                  <a:close/>
                </a:path>
                <a:path w="4333240" h="3632200">
                  <a:moveTo>
                    <a:pt x="2099512" y="3556000"/>
                  </a:moveTo>
                  <a:lnTo>
                    <a:pt x="2006496" y="3556000"/>
                  </a:lnTo>
                  <a:lnTo>
                    <a:pt x="2139901" y="3594100"/>
                  </a:lnTo>
                  <a:lnTo>
                    <a:pt x="2278070" y="3594100"/>
                  </a:lnTo>
                  <a:lnTo>
                    <a:pt x="2233134" y="3581400"/>
                  </a:lnTo>
                  <a:lnTo>
                    <a:pt x="2188391" y="3581400"/>
                  </a:lnTo>
                  <a:lnTo>
                    <a:pt x="2099512" y="3556000"/>
                  </a:lnTo>
                  <a:close/>
                </a:path>
                <a:path w="4333240" h="3632200">
                  <a:moveTo>
                    <a:pt x="220665" y="0"/>
                  </a:moveTo>
                  <a:lnTo>
                    <a:pt x="194460" y="0"/>
                  </a:lnTo>
                  <a:lnTo>
                    <a:pt x="176619" y="50800"/>
                  </a:lnTo>
                  <a:lnTo>
                    <a:pt x="159594" y="88900"/>
                  </a:lnTo>
                  <a:lnTo>
                    <a:pt x="143391" y="139700"/>
                  </a:lnTo>
                  <a:lnTo>
                    <a:pt x="128016" y="190500"/>
                  </a:lnTo>
                  <a:lnTo>
                    <a:pt x="113477" y="228600"/>
                  </a:lnTo>
                  <a:lnTo>
                    <a:pt x="99780" y="279400"/>
                  </a:lnTo>
                  <a:lnTo>
                    <a:pt x="86932" y="330200"/>
                  </a:lnTo>
                  <a:lnTo>
                    <a:pt x="74940" y="368300"/>
                  </a:lnTo>
                  <a:lnTo>
                    <a:pt x="63811" y="419100"/>
                  </a:lnTo>
                  <a:lnTo>
                    <a:pt x="53550" y="469900"/>
                  </a:lnTo>
                  <a:lnTo>
                    <a:pt x="44166" y="520700"/>
                  </a:lnTo>
                  <a:lnTo>
                    <a:pt x="35665" y="558800"/>
                  </a:lnTo>
                  <a:lnTo>
                    <a:pt x="28053" y="609600"/>
                  </a:lnTo>
                  <a:lnTo>
                    <a:pt x="21337" y="660400"/>
                  </a:lnTo>
                  <a:lnTo>
                    <a:pt x="15525" y="711200"/>
                  </a:lnTo>
                  <a:lnTo>
                    <a:pt x="10623" y="762000"/>
                  </a:lnTo>
                  <a:lnTo>
                    <a:pt x="6638" y="812800"/>
                  </a:lnTo>
                  <a:lnTo>
                    <a:pt x="3576" y="863600"/>
                  </a:lnTo>
                  <a:lnTo>
                    <a:pt x="1444" y="901700"/>
                  </a:lnTo>
                  <a:lnTo>
                    <a:pt x="250" y="952500"/>
                  </a:lnTo>
                  <a:lnTo>
                    <a:pt x="0" y="1003300"/>
                  </a:lnTo>
                  <a:lnTo>
                    <a:pt x="700" y="1054100"/>
                  </a:lnTo>
                  <a:lnTo>
                    <a:pt x="2357" y="1104900"/>
                  </a:lnTo>
                  <a:lnTo>
                    <a:pt x="4979" y="1155700"/>
                  </a:lnTo>
                  <a:lnTo>
                    <a:pt x="8572" y="1206500"/>
                  </a:lnTo>
                  <a:lnTo>
                    <a:pt x="13142" y="1257300"/>
                  </a:lnTo>
                  <a:lnTo>
                    <a:pt x="18697" y="1308100"/>
                  </a:lnTo>
                  <a:lnTo>
                    <a:pt x="25243" y="1358900"/>
                  </a:lnTo>
                  <a:lnTo>
                    <a:pt x="32788" y="1409700"/>
                  </a:lnTo>
                  <a:lnTo>
                    <a:pt x="41337" y="1460500"/>
                  </a:lnTo>
                  <a:lnTo>
                    <a:pt x="50898" y="1511300"/>
                  </a:lnTo>
                  <a:lnTo>
                    <a:pt x="61477" y="1562100"/>
                  </a:lnTo>
                  <a:lnTo>
                    <a:pt x="73082" y="1612900"/>
                  </a:lnTo>
                  <a:lnTo>
                    <a:pt x="84790" y="1663700"/>
                  </a:lnTo>
                  <a:lnTo>
                    <a:pt x="97292" y="1701800"/>
                  </a:lnTo>
                  <a:lnTo>
                    <a:pt x="110581" y="1752600"/>
                  </a:lnTo>
                  <a:lnTo>
                    <a:pt x="124647" y="1803400"/>
                  </a:lnTo>
                  <a:lnTo>
                    <a:pt x="139481" y="1841500"/>
                  </a:lnTo>
                  <a:lnTo>
                    <a:pt x="155075" y="1892300"/>
                  </a:lnTo>
                  <a:lnTo>
                    <a:pt x="171418" y="1930400"/>
                  </a:lnTo>
                  <a:lnTo>
                    <a:pt x="188502" y="1981200"/>
                  </a:lnTo>
                  <a:lnTo>
                    <a:pt x="206319" y="2019300"/>
                  </a:lnTo>
                  <a:lnTo>
                    <a:pt x="224859" y="2070100"/>
                  </a:lnTo>
                  <a:lnTo>
                    <a:pt x="244113" y="2108200"/>
                  </a:lnTo>
                  <a:lnTo>
                    <a:pt x="264072" y="2146300"/>
                  </a:lnTo>
                  <a:lnTo>
                    <a:pt x="284727" y="2184400"/>
                  </a:lnTo>
                  <a:lnTo>
                    <a:pt x="306070" y="2235200"/>
                  </a:lnTo>
                  <a:lnTo>
                    <a:pt x="328090" y="2273300"/>
                  </a:lnTo>
                  <a:lnTo>
                    <a:pt x="350780" y="2311400"/>
                  </a:lnTo>
                  <a:lnTo>
                    <a:pt x="374130" y="2349500"/>
                  </a:lnTo>
                  <a:lnTo>
                    <a:pt x="398132" y="2387600"/>
                  </a:lnTo>
                  <a:lnTo>
                    <a:pt x="422775" y="2425700"/>
                  </a:lnTo>
                  <a:lnTo>
                    <a:pt x="448052" y="2463800"/>
                  </a:lnTo>
                  <a:lnTo>
                    <a:pt x="473954" y="2501900"/>
                  </a:lnTo>
                  <a:lnTo>
                    <a:pt x="500470" y="2540000"/>
                  </a:lnTo>
                  <a:lnTo>
                    <a:pt x="527593" y="2578100"/>
                  </a:lnTo>
                  <a:lnTo>
                    <a:pt x="555313" y="2616200"/>
                  </a:lnTo>
                  <a:lnTo>
                    <a:pt x="583622" y="2654300"/>
                  </a:lnTo>
                  <a:lnTo>
                    <a:pt x="612510" y="2692400"/>
                  </a:lnTo>
                  <a:lnTo>
                    <a:pt x="641968" y="2717800"/>
                  </a:lnTo>
                  <a:lnTo>
                    <a:pt x="671987" y="2755900"/>
                  </a:lnTo>
                  <a:lnTo>
                    <a:pt x="702559" y="2794000"/>
                  </a:lnTo>
                  <a:lnTo>
                    <a:pt x="733675" y="2819400"/>
                  </a:lnTo>
                  <a:lnTo>
                    <a:pt x="765324" y="2857500"/>
                  </a:lnTo>
                  <a:lnTo>
                    <a:pt x="797500" y="2882900"/>
                  </a:lnTo>
                  <a:lnTo>
                    <a:pt x="830191" y="2921000"/>
                  </a:lnTo>
                  <a:lnTo>
                    <a:pt x="863390" y="2946400"/>
                  </a:lnTo>
                  <a:lnTo>
                    <a:pt x="897088" y="2984500"/>
                  </a:lnTo>
                  <a:lnTo>
                    <a:pt x="931275" y="3009900"/>
                  </a:lnTo>
                  <a:lnTo>
                    <a:pt x="965942" y="3035300"/>
                  </a:lnTo>
                  <a:lnTo>
                    <a:pt x="1001081" y="3073400"/>
                  </a:lnTo>
                  <a:lnTo>
                    <a:pt x="1072737" y="3124200"/>
                  </a:lnTo>
                  <a:lnTo>
                    <a:pt x="1146172" y="3175000"/>
                  </a:lnTo>
                  <a:lnTo>
                    <a:pt x="1221312" y="3225800"/>
                  </a:lnTo>
                  <a:lnTo>
                    <a:pt x="1298087" y="3276600"/>
                  </a:lnTo>
                  <a:lnTo>
                    <a:pt x="1337065" y="3289300"/>
                  </a:lnTo>
                  <a:lnTo>
                    <a:pt x="1416156" y="3340100"/>
                  </a:lnTo>
                  <a:lnTo>
                    <a:pt x="1456252" y="3352800"/>
                  </a:lnTo>
                  <a:lnTo>
                    <a:pt x="1496702" y="3378200"/>
                  </a:lnTo>
                  <a:lnTo>
                    <a:pt x="1537498" y="3390900"/>
                  </a:lnTo>
                  <a:lnTo>
                    <a:pt x="1578631" y="3416300"/>
                  </a:lnTo>
                  <a:lnTo>
                    <a:pt x="1620091" y="3429000"/>
                  </a:lnTo>
                  <a:lnTo>
                    <a:pt x="1661870" y="3454400"/>
                  </a:lnTo>
                  <a:lnTo>
                    <a:pt x="1831993" y="3505200"/>
                  </a:lnTo>
                  <a:lnTo>
                    <a:pt x="1875231" y="3530600"/>
                  </a:lnTo>
                  <a:lnTo>
                    <a:pt x="1962491" y="3556000"/>
                  </a:lnTo>
                  <a:lnTo>
                    <a:pt x="2055396" y="3556000"/>
                  </a:lnTo>
                  <a:lnTo>
                    <a:pt x="1753435" y="3467100"/>
                  </a:lnTo>
                  <a:lnTo>
                    <a:pt x="1711384" y="3441700"/>
                  </a:lnTo>
                  <a:lnTo>
                    <a:pt x="1628186" y="3416300"/>
                  </a:lnTo>
                  <a:lnTo>
                    <a:pt x="1587056" y="3390900"/>
                  </a:lnTo>
                  <a:lnTo>
                    <a:pt x="1546252" y="3378200"/>
                  </a:lnTo>
                  <a:lnTo>
                    <a:pt x="1505781" y="3352800"/>
                  </a:lnTo>
                  <a:lnTo>
                    <a:pt x="1465653" y="3340100"/>
                  </a:lnTo>
                  <a:lnTo>
                    <a:pt x="1425877" y="3314700"/>
                  </a:lnTo>
                  <a:lnTo>
                    <a:pt x="1386462" y="3302000"/>
                  </a:lnTo>
                  <a:lnTo>
                    <a:pt x="1270470" y="3225800"/>
                  </a:lnTo>
                  <a:lnTo>
                    <a:pt x="1232586" y="3200400"/>
                  </a:lnTo>
                  <a:lnTo>
                    <a:pt x="1195108" y="3187700"/>
                  </a:lnTo>
                  <a:lnTo>
                    <a:pt x="1121403" y="3136900"/>
                  </a:lnTo>
                  <a:lnTo>
                    <a:pt x="1085194" y="3098800"/>
                  </a:lnTo>
                  <a:lnTo>
                    <a:pt x="1014108" y="3048000"/>
                  </a:lnTo>
                  <a:lnTo>
                    <a:pt x="944857" y="2997200"/>
                  </a:lnTo>
                  <a:lnTo>
                    <a:pt x="910941" y="2959100"/>
                  </a:lnTo>
                  <a:lnTo>
                    <a:pt x="877512" y="2933700"/>
                  </a:lnTo>
                  <a:lnTo>
                    <a:pt x="844576" y="2908300"/>
                  </a:lnTo>
                  <a:lnTo>
                    <a:pt x="812144" y="2870200"/>
                  </a:lnTo>
                  <a:lnTo>
                    <a:pt x="780224" y="2844800"/>
                  </a:lnTo>
                  <a:lnTo>
                    <a:pt x="748825" y="2806700"/>
                  </a:lnTo>
                  <a:lnTo>
                    <a:pt x="717957" y="2781300"/>
                  </a:lnTo>
                  <a:lnTo>
                    <a:pt x="687627" y="2743200"/>
                  </a:lnTo>
                  <a:lnTo>
                    <a:pt x="657845" y="2705100"/>
                  </a:lnTo>
                  <a:lnTo>
                    <a:pt x="628620" y="2679700"/>
                  </a:lnTo>
                  <a:lnTo>
                    <a:pt x="599961" y="2641600"/>
                  </a:lnTo>
                  <a:lnTo>
                    <a:pt x="571876" y="2603500"/>
                  </a:lnTo>
                  <a:lnTo>
                    <a:pt x="544374" y="2565400"/>
                  </a:lnTo>
                  <a:lnTo>
                    <a:pt x="517466" y="2527300"/>
                  </a:lnTo>
                  <a:lnTo>
                    <a:pt x="491158" y="2489200"/>
                  </a:lnTo>
                  <a:lnTo>
                    <a:pt x="465461" y="2463800"/>
                  </a:lnTo>
                  <a:lnTo>
                    <a:pt x="440383" y="2425700"/>
                  </a:lnTo>
                  <a:lnTo>
                    <a:pt x="415933" y="2387600"/>
                  </a:lnTo>
                  <a:lnTo>
                    <a:pt x="392120" y="2336800"/>
                  </a:lnTo>
                  <a:lnTo>
                    <a:pt x="368953" y="2298700"/>
                  </a:lnTo>
                  <a:lnTo>
                    <a:pt x="346441" y="2260600"/>
                  </a:lnTo>
                  <a:lnTo>
                    <a:pt x="324593" y="2222500"/>
                  </a:lnTo>
                  <a:lnTo>
                    <a:pt x="303417" y="2184400"/>
                  </a:lnTo>
                  <a:lnTo>
                    <a:pt x="282923" y="2133600"/>
                  </a:lnTo>
                  <a:lnTo>
                    <a:pt x="263119" y="2095500"/>
                  </a:lnTo>
                  <a:lnTo>
                    <a:pt x="244015" y="2057400"/>
                  </a:lnTo>
                  <a:lnTo>
                    <a:pt x="225619" y="2006600"/>
                  </a:lnTo>
                  <a:lnTo>
                    <a:pt x="207941" y="1968500"/>
                  </a:lnTo>
                  <a:lnTo>
                    <a:pt x="190988" y="1930400"/>
                  </a:lnTo>
                  <a:lnTo>
                    <a:pt x="174771" y="1879600"/>
                  </a:lnTo>
                  <a:lnTo>
                    <a:pt x="159297" y="1841500"/>
                  </a:lnTo>
                  <a:lnTo>
                    <a:pt x="144577" y="1790700"/>
                  </a:lnTo>
                  <a:lnTo>
                    <a:pt x="130618" y="1739900"/>
                  </a:lnTo>
                  <a:lnTo>
                    <a:pt x="117430" y="1701800"/>
                  </a:lnTo>
                  <a:lnTo>
                    <a:pt x="105022" y="1651000"/>
                  </a:lnTo>
                  <a:lnTo>
                    <a:pt x="93402" y="1612900"/>
                  </a:lnTo>
                  <a:lnTo>
                    <a:pt x="81893" y="1562100"/>
                  </a:lnTo>
                  <a:lnTo>
                    <a:pt x="71401" y="1511300"/>
                  </a:lnTo>
                  <a:lnTo>
                    <a:pt x="61920" y="1460500"/>
                  </a:lnTo>
                  <a:lnTo>
                    <a:pt x="53442" y="1409700"/>
                  </a:lnTo>
                  <a:lnTo>
                    <a:pt x="45961" y="1358900"/>
                  </a:lnTo>
                  <a:lnTo>
                    <a:pt x="39470" y="1308100"/>
                  </a:lnTo>
                  <a:lnTo>
                    <a:pt x="33962" y="1257300"/>
                  </a:lnTo>
                  <a:lnTo>
                    <a:pt x="29432" y="1206500"/>
                  </a:lnTo>
                  <a:lnTo>
                    <a:pt x="25871" y="1155700"/>
                  </a:lnTo>
                  <a:lnTo>
                    <a:pt x="23273" y="1104900"/>
                  </a:lnTo>
                  <a:lnTo>
                    <a:pt x="21632" y="1054100"/>
                  </a:lnTo>
                  <a:lnTo>
                    <a:pt x="20941" y="1003300"/>
                  </a:lnTo>
                  <a:lnTo>
                    <a:pt x="21193" y="952500"/>
                  </a:lnTo>
                  <a:lnTo>
                    <a:pt x="22381" y="914400"/>
                  </a:lnTo>
                  <a:lnTo>
                    <a:pt x="24498" y="863600"/>
                  </a:lnTo>
                  <a:lnTo>
                    <a:pt x="27539" y="812800"/>
                  </a:lnTo>
                  <a:lnTo>
                    <a:pt x="31496" y="762000"/>
                  </a:lnTo>
                  <a:lnTo>
                    <a:pt x="36362" y="711200"/>
                  </a:lnTo>
                  <a:lnTo>
                    <a:pt x="42131" y="660400"/>
                  </a:lnTo>
                  <a:lnTo>
                    <a:pt x="48796" y="609600"/>
                  </a:lnTo>
                  <a:lnTo>
                    <a:pt x="56350" y="571500"/>
                  </a:lnTo>
                  <a:lnTo>
                    <a:pt x="64786" y="520700"/>
                  </a:lnTo>
                  <a:lnTo>
                    <a:pt x="74099" y="469900"/>
                  </a:lnTo>
                  <a:lnTo>
                    <a:pt x="84280" y="419100"/>
                  </a:lnTo>
                  <a:lnTo>
                    <a:pt x="95324" y="381000"/>
                  </a:lnTo>
                  <a:lnTo>
                    <a:pt x="107223" y="330200"/>
                  </a:lnTo>
                  <a:lnTo>
                    <a:pt x="119972" y="279400"/>
                  </a:lnTo>
                  <a:lnTo>
                    <a:pt x="133562" y="241300"/>
                  </a:lnTo>
                  <a:lnTo>
                    <a:pt x="147988" y="190500"/>
                  </a:lnTo>
                  <a:lnTo>
                    <a:pt x="163243" y="152400"/>
                  </a:lnTo>
                  <a:lnTo>
                    <a:pt x="179319" y="101600"/>
                  </a:lnTo>
                  <a:lnTo>
                    <a:pt x="196211" y="50800"/>
                  </a:lnTo>
                  <a:lnTo>
                    <a:pt x="213911" y="12700"/>
                  </a:lnTo>
                  <a:lnTo>
                    <a:pt x="220665" y="0"/>
                  </a:lnTo>
                  <a:close/>
                </a:path>
              </a:pathLst>
            </a:custGeom>
            <a:solidFill>
              <a:srgbClr val="FFFFFF">
                <a:alpha val="25097"/>
              </a:srgbClr>
            </a:solidFill>
          </p:spPr>
          <p:txBody>
            <a:bodyPr wrap="square" lIns="0" tIns="0" rIns="0" bIns="0" rtlCol="0"/>
            <a:lstStyle/>
            <a:p>
              <a:endParaRPr/>
            </a:p>
          </p:txBody>
        </p:sp>
        <p:sp>
          <p:nvSpPr>
            <p:cNvPr id="90" name="object 90"/>
            <p:cNvSpPr/>
            <p:nvPr/>
          </p:nvSpPr>
          <p:spPr>
            <a:xfrm>
              <a:off x="8011286" y="659129"/>
              <a:ext cx="178435" cy="871855"/>
            </a:xfrm>
            <a:custGeom>
              <a:avLst/>
              <a:gdLst/>
              <a:ahLst/>
              <a:cxnLst/>
              <a:rect l="l" t="t" r="r" b="b"/>
              <a:pathLst>
                <a:path w="178434" h="871855">
                  <a:moveTo>
                    <a:pt x="57912" y="871855"/>
                  </a:moveTo>
                  <a:lnTo>
                    <a:pt x="178435" y="845439"/>
                  </a:lnTo>
                </a:path>
                <a:path w="178434" h="871855">
                  <a:moveTo>
                    <a:pt x="39624" y="775462"/>
                  </a:moveTo>
                  <a:lnTo>
                    <a:pt x="161036" y="753237"/>
                  </a:lnTo>
                </a:path>
                <a:path w="178434" h="871855">
                  <a:moveTo>
                    <a:pt x="22987" y="678180"/>
                  </a:moveTo>
                  <a:lnTo>
                    <a:pt x="145034" y="660146"/>
                  </a:lnTo>
                </a:path>
                <a:path w="178434" h="871855">
                  <a:moveTo>
                    <a:pt x="14605" y="582930"/>
                  </a:moveTo>
                  <a:lnTo>
                    <a:pt x="137160" y="569214"/>
                  </a:lnTo>
                </a:path>
                <a:path w="178434" h="871855">
                  <a:moveTo>
                    <a:pt x="6731" y="487045"/>
                  </a:moveTo>
                  <a:lnTo>
                    <a:pt x="130048" y="479806"/>
                  </a:lnTo>
                </a:path>
                <a:path w="178434" h="871855">
                  <a:moveTo>
                    <a:pt x="2921" y="387223"/>
                  </a:moveTo>
                  <a:lnTo>
                    <a:pt x="126365" y="384302"/>
                  </a:lnTo>
                </a:path>
                <a:path w="178434" h="871855">
                  <a:moveTo>
                    <a:pt x="0" y="290449"/>
                  </a:moveTo>
                  <a:lnTo>
                    <a:pt x="123317" y="291719"/>
                  </a:lnTo>
                </a:path>
                <a:path w="178434" h="871855">
                  <a:moveTo>
                    <a:pt x="762" y="193675"/>
                  </a:moveTo>
                  <a:lnTo>
                    <a:pt x="123952" y="199262"/>
                  </a:lnTo>
                </a:path>
                <a:path w="178434" h="871855">
                  <a:moveTo>
                    <a:pt x="9398" y="95885"/>
                  </a:moveTo>
                  <a:lnTo>
                    <a:pt x="132207" y="107950"/>
                  </a:lnTo>
                </a:path>
                <a:path w="178434" h="871855">
                  <a:moveTo>
                    <a:pt x="19304" y="0"/>
                  </a:moveTo>
                  <a:lnTo>
                    <a:pt x="141732" y="16383"/>
                  </a:lnTo>
                </a:path>
              </a:pathLst>
            </a:custGeom>
            <a:ln w="9525">
              <a:solidFill>
                <a:srgbClr val="FFFFFF"/>
              </a:solidFill>
            </a:ln>
          </p:spPr>
          <p:txBody>
            <a:bodyPr wrap="square" lIns="0" tIns="0" rIns="0" bIns="0" rtlCol="0"/>
            <a:lstStyle/>
            <a:p>
              <a:endParaRPr/>
            </a:p>
          </p:txBody>
        </p:sp>
        <p:sp>
          <p:nvSpPr>
            <p:cNvPr id="91" name="object 91"/>
            <p:cNvSpPr/>
            <p:nvPr/>
          </p:nvSpPr>
          <p:spPr>
            <a:xfrm>
              <a:off x="8043544" y="562610"/>
              <a:ext cx="121920" cy="20955"/>
            </a:xfrm>
            <a:custGeom>
              <a:avLst/>
              <a:gdLst/>
              <a:ahLst/>
              <a:cxnLst/>
              <a:rect l="l" t="t" r="r" b="b"/>
              <a:pathLst>
                <a:path w="121920" h="20954">
                  <a:moveTo>
                    <a:pt x="0" y="0"/>
                  </a:moveTo>
                  <a:lnTo>
                    <a:pt x="121665" y="20574"/>
                  </a:lnTo>
                </a:path>
              </a:pathLst>
            </a:custGeom>
            <a:ln w="9525">
              <a:solidFill>
                <a:srgbClr val="FFFFFF"/>
              </a:solidFill>
            </a:ln>
          </p:spPr>
          <p:txBody>
            <a:bodyPr wrap="square" lIns="0" tIns="0" rIns="0" bIns="0" rtlCol="0"/>
            <a:lstStyle/>
            <a:p>
              <a:endParaRPr/>
            </a:p>
          </p:txBody>
        </p:sp>
        <p:sp>
          <p:nvSpPr>
            <p:cNvPr id="92" name="object 92"/>
            <p:cNvSpPr/>
            <p:nvPr/>
          </p:nvSpPr>
          <p:spPr>
            <a:xfrm>
              <a:off x="8069960" y="2412"/>
              <a:ext cx="437515" cy="2331085"/>
            </a:xfrm>
            <a:custGeom>
              <a:avLst/>
              <a:gdLst/>
              <a:ahLst/>
              <a:cxnLst/>
              <a:rect l="l" t="t" r="r" b="b"/>
              <a:pathLst>
                <a:path w="437515" h="2331085">
                  <a:moveTo>
                    <a:pt x="0" y="466089"/>
                  </a:moveTo>
                  <a:lnTo>
                    <a:pt x="120777" y="490981"/>
                  </a:lnTo>
                </a:path>
                <a:path w="437515" h="2331085">
                  <a:moveTo>
                    <a:pt x="22987" y="368807"/>
                  </a:moveTo>
                  <a:lnTo>
                    <a:pt x="142367" y="399922"/>
                  </a:lnTo>
                </a:path>
                <a:path w="437515" h="2331085">
                  <a:moveTo>
                    <a:pt x="46990" y="276986"/>
                  </a:moveTo>
                  <a:lnTo>
                    <a:pt x="165227" y="312292"/>
                  </a:lnTo>
                </a:path>
                <a:path w="437515" h="2331085">
                  <a:moveTo>
                    <a:pt x="78740" y="185038"/>
                  </a:moveTo>
                  <a:lnTo>
                    <a:pt x="195707" y="224408"/>
                  </a:lnTo>
                </a:path>
                <a:path w="437515" h="2331085">
                  <a:moveTo>
                    <a:pt x="108077" y="92328"/>
                  </a:moveTo>
                  <a:lnTo>
                    <a:pt x="223647" y="135762"/>
                  </a:lnTo>
                </a:path>
                <a:path w="437515" h="2331085">
                  <a:moveTo>
                    <a:pt x="143383" y="0"/>
                  </a:moveTo>
                  <a:lnTo>
                    <a:pt x="256540" y="49402"/>
                  </a:lnTo>
                </a:path>
                <a:path w="437515" h="2331085">
                  <a:moveTo>
                    <a:pt x="23622" y="1622424"/>
                  </a:moveTo>
                  <a:lnTo>
                    <a:pt x="142494" y="1589658"/>
                  </a:lnTo>
                </a:path>
                <a:path w="437515" h="2331085">
                  <a:moveTo>
                    <a:pt x="47752" y="1716277"/>
                  </a:moveTo>
                  <a:lnTo>
                    <a:pt x="165608" y="1679320"/>
                  </a:lnTo>
                </a:path>
                <a:path w="437515" h="2331085">
                  <a:moveTo>
                    <a:pt x="80391" y="1809749"/>
                  </a:moveTo>
                  <a:lnTo>
                    <a:pt x="196850" y="1768728"/>
                  </a:lnTo>
                </a:path>
                <a:path w="437515" h="2331085">
                  <a:moveTo>
                    <a:pt x="112395" y="1899919"/>
                  </a:moveTo>
                  <a:lnTo>
                    <a:pt x="227330" y="1854961"/>
                  </a:lnTo>
                </a:path>
                <a:path w="437515" h="2331085">
                  <a:moveTo>
                    <a:pt x="149987" y="1990597"/>
                  </a:moveTo>
                  <a:lnTo>
                    <a:pt x="262382" y="1939670"/>
                  </a:lnTo>
                </a:path>
                <a:path w="437515" h="2331085">
                  <a:moveTo>
                    <a:pt x="187325" y="2080259"/>
                  </a:moveTo>
                  <a:lnTo>
                    <a:pt x="297815" y="2025395"/>
                  </a:lnTo>
                </a:path>
                <a:path w="437515" h="2331085">
                  <a:moveTo>
                    <a:pt x="233045" y="2164460"/>
                  </a:moveTo>
                  <a:lnTo>
                    <a:pt x="341630" y="2105786"/>
                  </a:lnTo>
                </a:path>
                <a:path w="437515" h="2331085">
                  <a:moveTo>
                    <a:pt x="278892" y="2248661"/>
                  </a:moveTo>
                  <a:lnTo>
                    <a:pt x="385318" y="2186304"/>
                  </a:lnTo>
                </a:path>
                <a:path w="437515" h="2331085">
                  <a:moveTo>
                    <a:pt x="334010" y="2331084"/>
                  </a:moveTo>
                  <a:lnTo>
                    <a:pt x="437007" y="2263139"/>
                  </a:lnTo>
                </a:path>
              </a:pathLst>
            </a:custGeom>
            <a:ln w="9525">
              <a:solidFill>
                <a:srgbClr val="FFFFFF"/>
              </a:solidFill>
            </a:ln>
          </p:spPr>
          <p:txBody>
            <a:bodyPr wrap="square" lIns="0" tIns="0" rIns="0" bIns="0" rtlCol="0"/>
            <a:lstStyle/>
            <a:p>
              <a:endParaRPr/>
            </a:p>
          </p:txBody>
        </p:sp>
        <p:sp>
          <p:nvSpPr>
            <p:cNvPr id="93" name="object 93"/>
            <p:cNvSpPr/>
            <p:nvPr/>
          </p:nvSpPr>
          <p:spPr>
            <a:xfrm>
              <a:off x="8458581" y="2343404"/>
              <a:ext cx="100965" cy="71755"/>
            </a:xfrm>
            <a:custGeom>
              <a:avLst/>
              <a:gdLst/>
              <a:ahLst/>
              <a:cxnLst/>
              <a:rect l="l" t="t" r="r" b="b"/>
              <a:pathLst>
                <a:path w="100965" h="71755">
                  <a:moveTo>
                    <a:pt x="0" y="71374"/>
                  </a:moveTo>
                  <a:lnTo>
                    <a:pt x="100584" y="0"/>
                  </a:lnTo>
                </a:path>
              </a:pathLst>
            </a:custGeom>
            <a:ln w="9525">
              <a:solidFill>
                <a:srgbClr val="FFFFFF"/>
              </a:solidFill>
            </a:ln>
          </p:spPr>
          <p:txBody>
            <a:bodyPr wrap="square" lIns="0" tIns="0" rIns="0" bIns="0" rtlCol="0"/>
            <a:lstStyle/>
            <a:p>
              <a:endParaRPr/>
            </a:p>
          </p:txBody>
        </p:sp>
        <p:sp>
          <p:nvSpPr>
            <p:cNvPr id="94" name="object 94"/>
            <p:cNvSpPr/>
            <p:nvPr/>
          </p:nvSpPr>
          <p:spPr>
            <a:xfrm>
              <a:off x="8513191" y="2421255"/>
              <a:ext cx="1031875" cy="850900"/>
            </a:xfrm>
            <a:custGeom>
              <a:avLst/>
              <a:gdLst/>
              <a:ahLst/>
              <a:cxnLst/>
              <a:rect l="l" t="t" r="r" b="b"/>
              <a:pathLst>
                <a:path w="1031875" h="850900">
                  <a:moveTo>
                    <a:pt x="0" y="74930"/>
                  </a:moveTo>
                  <a:lnTo>
                    <a:pt x="98043" y="0"/>
                  </a:lnTo>
                </a:path>
                <a:path w="1031875" h="850900">
                  <a:moveTo>
                    <a:pt x="59689" y="149225"/>
                  </a:moveTo>
                  <a:lnTo>
                    <a:pt x="155066" y="70866"/>
                  </a:lnTo>
                </a:path>
                <a:path w="1031875" h="850900">
                  <a:moveTo>
                    <a:pt x="121665" y="223900"/>
                  </a:moveTo>
                  <a:lnTo>
                    <a:pt x="212725" y="140716"/>
                  </a:lnTo>
                </a:path>
                <a:path w="1031875" h="850900">
                  <a:moveTo>
                    <a:pt x="187578" y="296037"/>
                  </a:moveTo>
                  <a:lnTo>
                    <a:pt x="275716" y="209677"/>
                  </a:lnTo>
                </a:path>
                <a:path w="1031875" h="850900">
                  <a:moveTo>
                    <a:pt x="256031" y="364363"/>
                  </a:moveTo>
                  <a:lnTo>
                    <a:pt x="341122" y="274955"/>
                  </a:lnTo>
                </a:path>
                <a:path w="1031875" h="850900">
                  <a:moveTo>
                    <a:pt x="330580" y="429133"/>
                  </a:moveTo>
                  <a:lnTo>
                    <a:pt x="412623" y="336931"/>
                  </a:lnTo>
                </a:path>
                <a:path w="1031875" h="850900">
                  <a:moveTo>
                    <a:pt x="405129" y="490600"/>
                  </a:moveTo>
                  <a:lnTo>
                    <a:pt x="482218" y="394081"/>
                  </a:lnTo>
                </a:path>
                <a:path w="1031875" h="850900">
                  <a:moveTo>
                    <a:pt x="478916" y="551180"/>
                  </a:moveTo>
                  <a:lnTo>
                    <a:pt x="552576" y="452120"/>
                  </a:lnTo>
                </a:path>
                <a:path w="1031875" h="850900">
                  <a:moveTo>
                    <a:pt x="559053" y="611632"/>
                  </a:moveTo>
                  <a:lnTo>
                    <a:pt x="629030" y="510032"/>
                  </a:lnTo>
                </a:path>
                <a:path w="1031875" h="850900">
                  <a:moveTo>
                    <a:pt x="639699" y="661670"/>
                  </a:moveTo>
                  <a:lnTo>
                    <a:pt x="706247" y="557784"/>
                  </a:lnTo>
                </a:path>
                <a:path w="1031875" h="850900">
                  <a:moveTo>
                    <a:pt x="722249" y="716407"/>
                  </a:moveTo>
                  <a:lnTo>
                    <a:pt x="783208" y="609092"/>
                  </a:lnTo>
                </a:path>
                <a:path w="1031875" h="850900">
                  <a:moveTo>
                    <a:pt x="803655" y="765937"/>
                  </a:moveTo>
                  <a:lnTo>
                    <a:pt x="860805" y="656590"/>
                  </a:lnTo>
                </a:path>
                <a:path w="1031875" h="850900">
                  <a:moveTo>
                    <a:pt x="894841" y="808355"/>
                  </a:moveTo>
                  <a:lnTo>
                    <a:pt x="948181" y="697103"/>
                  </a:lnTo>
                </a:path>
                <a:path w="1031875" h="850900">
                  <a:moveTo>
                    <a:pt x="982090" y="850646"/>
                  </a:moveTo>
                  <a:lnTo>
                    <a:pt x="1031620" y="737489"/>
                  </a:lnTo>
                </a:path>
              </a:pathLst>
            </a:custGeom>
            <a:ln w="9525">
              <a:solidFill>
                <a:srgbClr val="FFFFFF"/>
              </a:solidFill>
            </a:ln>
          </p:spPr>
          <p:txBody>
            <a:bodyPr wrap="square" lIns="0" tIns="0" rIns="0" bIns="0" rtlCol="0"/>
            <a:lstStyle/>
            <a:p>
              <a:endParaRPr/>
            </a:p>
          </p:txBody>
        </p:sp>
        <p:sp>
          <p:nvSpPr>
            <p:cNvPr id="95" name="object 95"/>
            <p:cNvSpPr/>
            <p:nvPr/>
          </p:nvSpPr>
          <p:spPr>
            <a:xfrm>
              <a:off x="9582657" y="3192017"/>
              <a:ext cx="43815" cy="115570"/>
            </a:xfrm>
            <a:custGeom>
              <a:avLst/>
              <a:gdLst/>
              <a:ahLst/>
              <a:cxnLst/>
              <a:rect l="l" t="t" r="r" b="b"/>
              <a:pathLst>
                <a:path w="43815" h="115570">
                  <a:moveTo>
                    <a:pt x="0" y="115570"/>
                  </a:moveTo>
                  <a:lnTo>
                    <a:pt x="43434" y="0"/>
                  </a:lnTo>
                </a:path>
              </a:pathLst>
            </a:custGeom>
            <a:ln w="9525">
              <a:solidFill>
                <a:srgbClr val="FFFFFF"/>
              </a:solidFill>
            </a:ln>
          </p:spPr>
          <p:txBody>
            <a:bodyPr wrap="square" lIns="0" tIns="0" rIns="0" bIns="0" rtlCol="0"/>
            <a:lstStyle/>
            <a:p>
              <a:endParaRPr/>
            </a:p>
          </p:txBody>
        </p:sp>
        <p:sp>
          <p:nvSpPr>
            <p:cNvPr id="96" name="object 96"/>
            <p:cNvSpPr/>
            <p:nvPr/>
          </p:nvSpPr>
          <p:spPr>
            <a:xfrm>
              <a:off x="9675368" y="3223514"/>
              <a:ext cx="39370" cy="117475"/>
            </a:xfrm>
            <a:custGeom>
              <a:avLst/>
              <a:gdLst/>
              <a:ahLst/>
              <a:cxnLst/>
              <a:rect l="l" t="t" r="r" b="b"/>
              <a:pathLst>
                <a:path w="39370" h="117475">
                  <a:moveTo>
                    <a:pt x="0" y="116966"/>
                  </a:moveTo>
                  <a:lnTo>
                    <a:pt x="39370" y="0"/>
                  </a:lnTo>
                </a:path>
              </a:pathLst>
            </a:custGeom>
            <a:ln w="9525">
              <a:solidFill>
                <a:srgbClr val="FFFFFF"/>
              </a:solidFill>
            </a:ln>
          </p:spPr>
          <p:txBody>
            <a:bodyPr wrap="square" lIns="0" tIns="0" rIns="0" bIns="0" rtlCol="0"/>
            <a:lstStyle/>
            <a:p>
              <a:endParaRPr/>
            </a:p>
          </p:txBody>
        </p:sp>
        <p:sp>
          <p:nvSpPr>
            <p:cNvPr id="97" name="object 97"/>
            <p:cNvSpPr/>
            <p:nvPr/>
          </p:nvSpPr>
          <p:spPr>
            <a:xfrm>
              <a:off x="9767951" y="3255009"/>
              <a:ext cx="35560" cy="118745"/>
            </a:xfrm>
            <a:custGeom>
              <a:avLst/>
              <a:gdLst/>
              <a:ahLst/>
              <a:cxnLst/>
              <a:rect l="l" t="t" r="r" b="b"/>
              <a:pathLst>
                <a:path w="35559" h="118745">
                  <a:moveTo>
                    <a:pt x="0" y="118237"/>
                  </a:moveTo>
                  <a:lnTo>
                    <a:pt x="35305" y="0"/>
                  </a:lnTo>
                </a:path>
              </a:pathLst>
            </a:custGeom>
            <a:ln w="9525">
              <a:solidFill>
                <a:srgbClr val="FFFFFF"/>
              </a:solidFill>
            </a:ln>
          </p:spPr>
          <p:txBody>
            <a:bodyPr wrap="square" lIns="0" tIns="0" rIns="0" bIns="0" rtlCol="0"/>
            <a:lstStyle/>
            <a:p>
              <a:endParaRPr/>
            </a:p>
          </p:txBody>
        </p:sp>
        <p:sp>
          <p:nvSpPr>
            <p:cNvPr id="98" name="object 98"/>
            <p:cNvSpPr/>
            <p:nvPr/>
          </p:nvSpPr>
          <p:spPr>
            <a:xfrm>
              <a:off x="9861042" y="3276599"/>
              <a:ext cx="483870" cy="197485"/>
            </a:xfrm>
            <a:custGeom>
              <a:avLst/>
              <a:gdLst/>
              <a:ahLst/>
              <a:cxnLst/>
              <a:rect l="l" t="t" r="r" b="b"/>
              <a:pathLst>
                <a:path w="483870" h="197485">
                  <a:moveTo>
                    <a:pt x="0" y="119379"/>
                  </a:moveTo>
                  <a:lnTo>
                    <a:pt x="31114" y="0"/>
                  </a:lnTo>
                </a:path>
                <a:path w="483870" h="197485">
                  <a:moveTo>
                    <a:pt x="93090" y="143255"/>
                  </a:moveTo>
                  <a:lnTo>
                    <a:pt x="117855" y="22351"/>
                  </a:lnTo>
                </a:path>
                <a:path w="483870" h="197485">
                  <a:moveTo>
                    <a:pt x="188594" y="167386"/>
                  </a:moveTo>
                  <a:lnTo>
                    <a:pt x="209168" y="45720"/>
                  </a:lnTo>
                </a:path>
                <a:path w="483870" h="197485">
                  <a:moveTo>
                    <a:pt x="284606" y="182372"/>
                  </a:moveTo>
                  <a:lnTo>
                    <a:pt x="300862" y="60071"/>
                  </a:lnTo>
                </a:path>
                <a:path w="483870" h="197485">
                  <a:moveTo>
                    <a:pt x="382015" y="195072"/>
                  </a:moveTo>
                  <a:lnTo>
                    <a:pt x="394080" y="72136"/>
                  </a:lnTo>
                </a:path>
                <a:path w="483870" h="197485">
                  <a:moveTo>
                    <a:pt x="477900" y="197358"/>
                  </a:moveTo>
                  <a:lnTo>
                    <a:pt x="483488" y="74040"/>
                  </a:lnTo>
                </a:path>
              </a:pathLst>
            </a:custGeom>
            <a:ln w="9525">
              <a:solidFill>
                <a:srgbClr val="FFFFFF"/>
              </a:solidFill>
            </a:ln>
          </p:spPr>
          <p:txBody>
            <a:bodyPr wrap="square" lIns="0" tIns="0" rIns="0" bIns="0" rtlCol="0"/>
            <a:lstStyle/>
            <a:p>
              <a:endParaRPr/>
            </a:p>
          </p:txBody>
        </p:sp>
        <p:sp>
          <p:nvSpPr>
            <p:cNvPr id="99" name="object 99"/>
            <p:cNvSpPr/>
            <p:nvPr/>
          </p:nvSpPr>
          <p:spPr>
            <a:xfrm>
              <a:off x="10435717" y="3353816"/>
              <a:ext cx="1270" cy="123825"/>
            </a:xfrm>
            <a:custGeom>
              <a:avLst/>
              <a:gdLst/>
              <a:ahLst/>
              <a:cxnLst/>
              <a:rect l="l" t="t" r="r" b="b"/>
              <a:pathLst>
                <a:path w="1270" h="123825">
                  <a:moveTo>
                    <a:pt x="0" y="123444"/>
                  </a:moveTo>
                  <a:lnTo>
                    <a:pt x="1269" y="0"/>
                  </a:lnTo>
                </a:path>
              </a:pathLst>
            </a:custGeom>
            <a:ln w="9525">
              <a:solidFill>
                <a:srgbClr val="FFFFFF"/>
              </a:solidFill>
            </a:ln>
          </p:spPr>
          <p:txBody>
            <a:bodyPr wrap="square" lIns="0" tIns="0" rIns="0" bIns="0" rtlCol="0"/>
            <a:lstStyle/>
            <a:p>
              <a:endParaRPr/>
            </a:p>
          </p:txBody>
        </p:sp>
        <p:sp>
          <p:nvSpPr>
            <p:cNvPr id="100" name="object 100"/>
            <p:cNvSpPr/>
            <p:nvPr/>
          </p:nvSpPr>
          <p:spPr>
            <a:xfrm>
              <a:off x="10530205" y="3131946"/>
              <a:ext cx="1037590" cy="348615"/>
            </a:xfrm>
            <a:custGeom>
              <a:avLst/>
              <a:gdLst/>
              <a:ahLst/>
              <a:cxnLst/>
              <a:rect l="l" t="t" r="r" b="b"/>
              <a:pathLst>
                <a:path w="1037590" h="348614">
                  <a:moveTo>
                    <a:pt x="3048" y="347344"/>
                  </a:moveTo>
                  <a:lnTo>
                    <a:pt x="0" y="223900"/>
                  </a:lnTo>
                </a:path>
                <a:path w="1037590" h="348614">
                  <a:moveTo>
                    <a:pt x="100202" y="348233"/>
                  </a:moveTo>
                  <a:lnTo>
                    <a:pt x="92837" y="225043"/>
                  </a:lnTo>
                </a:path>
                <a:path w="1037590" h="348614">
                  <a:moveTo>
                    <a:pt x="197866" y="340232"/>
                  </a:moveTo>
                  <a:lnTo>
                    <a:pt x="184150" y="217550"/>
                  </a:lnTo>
                </a:path>
                <a:path w="1037590" h="348614">
                  <a:moveTo>
                    <a:pt x="294894" y="329691"/>
                  </a:moveTo>
                  <a:lnTo>
                    <a:pt x="276860" y="207517"/>
                  </a:lnTo>
                </a:path>
                <a:path w="1037590" h="348614">
                  <a:moveTo>
                    <a:pt x="388620" y="314451"/>
                  </a:moveTo>
                  <a:lnTo>
                    <a:pt x="366395" y="193039"/>
                  </a:lnTo>
                </a:path>
                <a:path w="1037590" h="348614">
                  <a:moveTo>
                    <a:pt x="485775" y="294766"/>
                  </a:moveTo>
                  <a:lnTo>
                    <a:pt x="459359" y="174243"/>
                  </a:lnTo>
                </a:path>
                <a:path w="1037590" h="348614">
                  <a:moveTo>
                    <a:pt x="581405" y="273812"/>
                  </a:moveTo>
                  <a:lnTo>
                    <a:pt x="548640" y="154812"/>
                  </a:lnTo>
                </a:path>
                <a:path w="1037590" h="348614">
                  <a:moveTo>
                    <a:pt x="676021" y="252983"/>
                  </a:moveTo>
                  <a:lnTo>
                    <a:pt x="639191" y="135254"/>
                  </a:lnTo>
                </a:path>
                <a:path w="1037590" h="348614">
                  <a:moveTo>
                    <a:pt x="765810" y="218566"/>
                  </a:moveTo>
                  <a:lnTo>
                    <a:pt x="724916" y="102107"/>
                  </a:lnTo>
                </a:path>
                <a:path w="1037590" h="348614">
                  <a:moveTo>
                    <a:pt x="855599" y="184023"/>
                  </a:moveTo>
                  <a:lnTo>
                    <a:pt x="810641" y="69087"/>
                  </a:lnTo>
                </a:path>
                <a:path w="1037590" h="348614">
                  <a:moveTo>
                    <a:pt x="951229" y="152145"/>
                  </a:moveTo>
                  <a:lnTo>
                    <a:pt x="900302" y="39750"/>
                  </a:lnTo>
                </a:path>
                <a:path w="1037590" h="348614">
                  <a:moveTo>
                    <a:pt x="1037081" y="110489"/>
                  </a:moveTo>
                  <a:lnTo>
                    <a:pt x="982218" y="0"/>
                  </a:lnTo>
                </a:path>
              </a:pathLst>
            </a:custGeom>
            <a:ln w="9525">
              <a:solidFill>
                <a:srgbClr val="FFFFFF"/>
              </a:solidFill>
            </a:ln>
          </p:spPr>
          <p:txBody>
            <a:bodyPr wrap="square" lIns="0" tIns="0" rIns="0" bIns="0" rtlCol="0"/>
            <a:lstStyle/>
            <a:p>
              <a:endParaRPr/>
            </a:p>
          </p:txBody>
        </p:sp>
        <p:pic>
          <p:nvPicPr>
            <p:cNvPr id="101" name="object 101"/>
            <p:cNvPicPr/>
            <p:nvPr/>
          </p:nvPicPr>
          <p:blipFill>
            <a:blip r:embed="rId4" cstate="print"/>
            <a:stretch>
              <a:fillRect/>
            </a:stretch>
          </p:blipFill>
          <p:spPr>
            <a:xfrm>
              <a:off x="11591226" y="2830766"/>
              <a:ext cx="476503" cy="374523"/>
            </a:xfrm>
            <a:prstGeom prst="rect">
              <a:avLst/>
            </a:prstGeom>
          </p:spPr>
        </p:pic>
        <p:pic>
          <p:nvPicPr>
            <p:cNvPr id="102" name="object 102"/>
            <p:cNvPicPr/>
            <p:nvPr/>
          </p:nvPicPr>
          <p:blipFill>
            <a:blip r:embed="rId5" cstate="print"/>
            <a:stretch>
              <a:fillRect/>
            </a:stretch>
          </p:blipFill>
          <p:spPr>
            <a:xfrm>
              <a:off x="5676900" y="485775"/>
              <a:ext cx="1952625" cy="1952625"/>
            </a:xfrm>
            <a:prstGeom prst="rect">
              <a:avLst/>
            </a:prstGeom>
          </p:spPr>
        </p:pic>
        <p:pic>
          <p:nvPicPr>
            <p:cNvPr id="103" name="object 103"/>
            <p:cNvPicPr/>
            <p:nvPr/>
          </p:nvPicPr>
          <p:blipFill>
            <a:blip r:embed="rId6" cstate="print"/>
            <a:stretch>
              <a:fillRect/>
            </a:stretch>
          </p:blipFill>
          <p:spPr>
            <a:xfrm>
              <a:off x="6000750" y="2733713"/>
              <a:ext cx="2895600" cy="2904998"/>
            </a:xfrm>
            <a:prstGeom prst="rect">
              <a:avLst/>
            </a:prstGeom>
          </p:spPr>
        </p:pic>
        <p:pic>
          <p:nvPicPr>
            <p:cNvPr id="104" name="object 104"/>
            <p:cNvPicPr/>
            <p:nvPr/>
          </p:nvPicPr>
          <p:blipFill>
            <a:blip r:embed="rId7" cstate="print"/>
            <a:stretch>
              <a:fillRect/>
            </a:stretch>
          </p:blipFill>
          <p:spPr>
            <a:xfrm>
              <a:off x="8267700" y="0"/>
              <a:ext cx="3924300" cy="3267075"/>
            </a:xfrm>
            <a:prstGeom prst="rect">
              <a:avLst/>
            </a:prstGeom>
          </p:spPr>
        </p:pic>
        <p:pic>
          <p:nvPicPr>
            <p:cNvPr id="105" name="object 105"/>
            <p:cNvPicPr/>
            <p:nvPr/>
          </p:nvPicPr>
          <p:blipFill>
            <a:blip r:embed="rId8" cstate="print"/>
            <a:stretch>
              <a:fillRect/>
            </a:stretch>
          </p:blipFill>
          <p:spPr>
            <a:xfrm>
              <a:off x="8886825" y="4143374"/>
              <a:ext cx="3305175" cy="2714622"/>
            </a:xfrm>
            <a:prstGeom prst="rect">
              <a:avLst/>
            </a:prstGeom>
          </p:spPr>
        </p:pic>
        <p:pic>
          <p:nvPicPr>
            <p:cNvPr id="106" name="object 106"/>
            <p:cNvPicPr/>
            <p:nvPr/>
          </p:nvPicPr>
          <p:blipFill>
            <a:blip r:embed="rId9" cstate="print"/>
            <a:stretch>
              <a:fillRect/>
            </a:stretch>
          </p:blipFill>
          <p:spPr>
            <a:xfrm>
              <a:off x="295275" y="1219073"/>
              <a:ext cx="2128901" cy="1995551"/>
            </a:xfrm>
            <a:prstGeom prst="rect">
              <a:avLst/>
            </a:prstGeom>
          </p:spPr>
        </p:pic>
        <p:sp>
          <p:nvSpPr>
            <p:cNvPr id="107" name="object 107"/>
            <p:cNvSpPr/>
            <p:nvPr/>
          </p:nvSpPr>
          <p:spPr>
            <a:xfrm>
              <a:off x="76200" y="1000759"/>
              <a:ext cx="2571750" cy="2438400"/>
            </a:xfrm>
            <a:custGeom>
              <a:avLst/>
              <a:gdLst/>
              <a:ahLst/>
              <a:cxnLst/>
              <a:rect l="l" t="t" r="r" b="b"/>
              <a:pathLst>
                <a:path w="2571750" h="2438400">
                  <a:moveTo>
                    <a:pt x="2388870" y="182880"/>
                  </a:moveTo>
                  <a:lnTo>
                    <a:pt x="182880" y="182880"/>
                  </a:lnTo>
                  <a:lnTo>
                    <a:pt x="182880" y="228600"/>
                  </a:lnTo>
                  <a:lnTo>
                    <a:pt x="182880" y="2209800"/>
                  </a:lnTo>
                  <a:lnTo>
                    <a:pt x="182880" y="2255520"/>
                  </a:lnTo>
                  <a:lnTo>
                    <a:pt x="2388870" y="2255520"/>
                  </a:lnTo>
                  <a:lnTo>
                    <a:pt x="2388870" y="2209800"/>
                  </a:lnTo>
                  <a:lnTo>
                    <a:pt x="228600" y="2209800"/>
                  </a:lnTo>
                  <a:lnTo>
                    <a:pt x="228600" y="228600"/>
                  </a:lnTo>
                  <a:lnTo>
                    <a:pt x="2343150" y="228600"/>
                  </a:lnTo>
                  <a:lnTo>
                    <a:pt x="2343150" y="2209165"/>
                  </a:lnTo>
                  <a:lnTo>
                    <a:pt x="2388870" y="2209165"/>
                  </a:lnTo>
                  <a:lnTo>
                    <a:pt x="2388870" y="228600"/>
                  </a:lnTo>
                  <a:lnTo>
                    <a:pt x="2388870" y="227965"/>
                  </a:lnTo>
                  <a:lnTo>
                    <a:pt x="2388870" y="182880"/>
                  </a:lnTo>
                  <a:close/>
                </a:path>
                <a:path w="2571750" h="2438400">
                  <a:moveTo>
                    <a:pt x="2571750" y="0"/>
                  </a:moveTo>
                  <a:lnTo>
                    <a:pt x="0" y="0"/>
                  </a:lnTo>
                  <a:lnTo>
                    <a:pt x="0" y="137160"/>
                  </a:lnTo>
                  <a:lnTo>
                    <a:pt x="0" y="2301240"/>
                  </a:lnTo>
                  <a:lnTo>
                    <a:pt x="0" y="2438400"/>
                  </a:lnTo>
                  <a:lnTo>
                    <a:pt x="2571750" y="2438400"/>
                  </a:lnTo>
                  <a:lnTo>
                    <a:pt x="2571750" y="2301240"/>
                  </a:lnTo>
                  <a:lnTo>
                    <a:pt x="137160" y="2301240"/>
                  </a:lnTo>
                  <a:lnTo>
                    <a:pt x="137160" y="137160"/>
                  </a:lnTo>
                  <a:lnTo>
                    <a:pt x="2434590" y="137160"/>
                  </a:lnTo>
                  <a:lnTo>
                    <a:pt x="2434590" y="2300605"/>
                  </a:lnTo>
                  <a:lnTo>
                    <a:pt x="2571750" y="2300605"/>
                  </a:lnTo>
                  <a:lnTo>
                    <a:pt x="2571750" y="137160"/>
                  </a:lnTo>
                  <a:lnTo>
                    <a:pt x="2571750" y="136525"/>
                  </a:lnTo>
                  <a:lnTo>
                    <a:pt x="2571750" y="0"/>
                  </a:lnTo>
                  <a:close/>
                </a:path>
              </a:pathLst>
            </a:custGeom>
            <a:solidFill>
              <a:srgbClr val="000000"/>
            </a:solidFill>
          </p:spPr>
          <p:txBody>
            <a:bodyPr wrap="square" lIns="0" tIns="0" rIns="0" bIns="0" rtlCol="0"/>
            <a:lstStyle/>
            <a:p>
              <a:endParaRPr/>
            </a:p>
          </p:txBody>
        </p:sp>
        <p:pic>
          <p:nvPicPr>
            <p:cNvPr id="108" name="object 108"/>
            <p:cNvPicPr/>
            <p:nvPr/>
          </p:nvPicPr>
          <p:blipFill>
            <a:blip r:embed="rId10" cstate="print"/>
            <a:stretch>
              <a:fillRect/>
            </a:stretch>
          </p:blipFill>
          <p:spPr>
            <a:xfrm>
              <a:off x="2933700" y="1228598"/>
              <a:ext cx="2205101" cy="1986026"/>
            </a:xfrm>
            <a:prstGeom prst="rect">
              <a:avLst/>
            </a:prstGeom>
          </p:spPr>
        </p:pic>
        <p:sp>
          <p:nvSpPr>
            <p:cNvPr id="109" name="object 109"/>
            <p:cNvSpPr/>
            <p:nvPr/>
          </p:nvSpPr>
          <p:spPr>
            <a:xfrm>
              <a:off x="2714625" y="1009649"/>
              <a:ext cx="2647950" cy="2292350"/>
            </a:xfrm>
            <a:custGeom>
              <a:avLst/>
              <a:gdLst/>
              <a:ahLst/>
              <a:cxnLst/>
              <a:rect l="l" t="t" r="r" b="b"/>
              <a:pathLst>
                <a:path w="2647950" h="2292350">
                  <a:moveTo>
                    <a:pt x="2465070" y="182880"/>
                  </a:moveTo>
                  <a:lnTo>
                    <a:pt x="182880" y="182880"/>
                  </a:lnTo>
                  <a:lnTo>
                    <a:pt x="182880" y="228600"/>
                  </a:lnTo>
                  <a:lnTo>
                    <a:pt x="182880" y="2200910"/>
                  </a:lnTo>
                  <a:lnTo>
                    <a:pt x="182880" y="2246630"/>
                  </a:lnTo>
                  <a:lnTo>
                    <a:pt x="2465070" y="2246630"/>
                  </a:lnTo>
                  <a:lnTo>
                    <a:pt x="2465070" y="2200910"/>
                  </a:lnTo>
                  <a:lnTo>
                    <a:pt x="228600" y="2200910"/>
                  </a:lnTo>
                  <a:lnTo>
                    <a:pt x="228600" y="228600"/>
                  </a:lnTo>
                  <a:lnTo>
                    <a:pt x="2419350" y="228600"/>
                  </a:lnTo>
                  <a:lnTo>
                    <a:pt x="2419350" y="2200275"/>
                  </a:lnTo>
                  <a:lnTo>
                    <a:pt x="2465070" y="2200275"/>
                  </a:lnTo>
                  <a:lnTo>
                    <a:pt x="2465070" y="228600"/>
                  </a:lnTo>
                  <a:lnTo>
                    <a:pt x="2465070" y="182880"/>
                  </a:lnTo>
                  <a:close/>
                </a:path>
                <a:path w="2647950" h="2292350">
                  <a:moveTo>
                    <a:pt x="2647950" y="0"/>
                  </a:moveTo>
                  <a:lnTo>
                    <a:pt x="0" y="0"/>
                  </a:lnTo>
                  <a:lnTo>
                    <a:pt x="0" y="137160"/>
                  </a:lnTo>
                  <a:lnTo>
                    <a:pt x="0" y="2292350"/>
                  </a:lnTo>
                  <a:lnTo>
                    <a:pt x="137160" y="2292350"/>
                  </a:lnTo>
                  <a:lnTo>
                    <a:pt x="137160" y="137160"/>
                  </a:lnTo>
                  <a:lnTo>
                    <a:pt x="2510790" y="137160"/>
                  </a:lnTo>
                  <a:lnTo>
                    <a:pt x="2510790" y="2291715"/>
                  </a:lnTo>
                  <a:lnTo>
                    <a:pt x="2647950" y="2291715"/>
                  </a:lnTo>
                  <a:lnTo>
                    <a:pt x="2647950" y="137160"/>
                  </a:lnTo>
                  <a:lnTo>
                    <a:pt x="2647950" y="0"/>
                  </a:lnTo>
                  <a:close/>
                </a:path>
              </a:pathLst>
            </a:custGeom>
            <a:solidFill>
              <a:srgbClr val="000000"/>
            </a:solidFill>
          </p:spPr>
          <p:txBody>
            <a:bodyPr wrap="square" lIns="0" tIns="0" rIns="0" bIns="0" rtlCol="0"/>
            <a:lstStyle/>
            <a:p>
              <a:endParaRPr/>
            </a:p>
          </p:txBody>
        </p:sp>
        <p:pic>
          <p:nvPicPr>
            <p:cNvPr id="110" name="object 110"/>
            <p:cNvPicPr/>
            <p:nvPr/>
          </p:nvPicPr>
          <p:blipFill>
            <a:blip r:embed="rId11" cstate="print"/>
            <a:stretch>
              <a:fillRect/>
            </a:stretch>
          </p:blipFill>
          <p:spPr>
            <a:xfrm>
              <a:off x="1362075" y="3724211"/>
              <a:ext cx="2757551" cy="2176526"/>
            </a:xfrm>
            <a:prstGeom prst="rect">
              <a:avLst/>
            </a:prstGeom>
          </p:spPr>
        </p:pic>
        <p:sp>
          <p:nvSpPr>
            <p:cNvPr id="111" name="object 111"/>
            <p:cNvSpPr/>
            <p:nvPr/>
          </p:nvSpPr>
          <p:spPr>
            <a:xfrm>
              <a:off x="1143000" y="3505199"/>
              <a:ext cx="3200400" cy="2620010"/>
            </a:xfrm>
            <a:custGeom>
              <a:avLst/>
              <a:gdLst/>
              <a:ahLst/>
              <a:cxnLst/>
              <a:rect l="l" t="t" r="r" b="b"/>
              <a:pathLst>
                <a:path w="3200400" h="2620010">
                  <a:moveTo>
                    <a:pt x="3017520" y="182880"/>
                  </a:moveTo>
                  <a:lnTo>
                    <a:pt x="182880" y="182880"/>
                  </a:lnTo>
                  <a:lnTo>
                    <a:pt x="182880" y="228600"/>
                  </a:lnTo>
                  <a:lnTo>
                    <a:pt x="182880" y="2391410"/>
                  </a:lnTo>
                  <a:lnTo>
                    <a:pt x="182880" y="2437130"/>
                  </a:lnTo>
                  <a:lnTo>
                    <a:pt x="3017520" y="2437130"/>
                  </a:lnTo>
                  <a:lnTo>
                    <a:pt x="3017520" y="2391410"/>
                  </a:lnTo>
                  <a:lnTo>
                    <a:pt x="228600" y="2391410"/>
                  </a:lnTo>
                  <a:lnTo>
                    <a:pt x="228600" y="228600"/>
                  </a:lnTo>
                  <a:lnTo>
                    <a:pt x="2971800" y="228600"/>
                  </a:lnTo>
                  <a:lnTo>
                    <a:pt x="2971800" y="2390775"/>
                  </a:lnTo>
                  <a:lnTo>
                    <a:pt x="3017520" y="2390775"/>
                  </a:lnTo>
                  <a:lnTo>
                    <a:pt x="3017520" y="228600"/>
                  </a:lnTo>
                  <a:lnTo>
                    <a:pt x="3017520" y="182880"/>
                  </a:lnTo>
                  <a:close/>
                </a:path>
                <a:path w="3200400" h="2620010">
                  <a:moveTo>
                    <a:pt x="3200400" y="0"/>
                  </a:moveTo>
                  <a:lnTo>
                    <a:pt x="3063240" y="0"/>
                  </a:lnTo>
                  <a:lnTo>
                    <a:pt x="3063240" y="137160"/>
                  </a:lnTo>
                  <a:lnTo>
                    <a:pt x="3063240" y="2481580"/>
                  </a:lnTo>
                  <a:lnTo>
                    <a:pt x="137160" y="2481580"/>
                  </a:lnTo>
                  <a:lnTo>
                    <a:pt x="137160" y="137160"/>
                  </a:lnTo>
                  <a:lnTo>
                    <a:pt x="3063240" y="137160"/>
                  </a:lnTo>
                  <a:lnTo>
                    <a:pt x="3063240" y="0"/>
                  </a:lnTo>
                  <a:lnTo>
                    <a:pt x="0" y="0"/>
                  </a:lnTo>
                  <a:lnTo>
                    <a:pt x="0" y="137160"/>
                  </a:lnTo>
                  <a:lnTo>
                    <a:pt x="0" y="2481580"/>
                  </a:lnTo>
                  <a:lnTo>
                    <a:pt x="0" y="2620010"/>
                  </a:lnTo>
                  <a:lnTo>
                    <a:pt x="3200400" y="2620010"/>
                  </a:lnTo>
                  <a:lnTo>
                    <a:pt x="3200400" y="2482215"/>
                  </a:lnTo>
                  <a:lnTo>
                    <a:pt x="3200400" y="2481580"/>
                  </a:lnTo>
                  <a:lnTo>
                    <a:pt x="3200400" y="137160"/>
                  </a:lnTo>
                  <a:lnTo>
                    <a:pt x="3200400" y="0"/>
                  </a:lnTo>
                  <a:close/>
                </a:path>
              </a:pathLst>
            </a:custGeom>
            <a:solidFill>
              <a:srgbClr val="000000"/>
            </a:solidFill>
          </p:spPr>
          <p:txBody>
            <a:bodyPr wrap="square" lIns="0" tIns="0" rIns="0" bIns="0" rtlCol="0"/>
            <a:lstStyle/>
            <a:p>
              <a:endParaRPr/>
            </a:p>
          </p:txBody>
        </p:sp>
      </p:grpSp>
      <p:sp>
        <p:nvSpPr>
          <p:cNvPr id="115" name="TextBox 114">
            <a:extLst>
              <a:ext uri="{FF2B5EF4-FFF2-40B4-BE49-F238E27FC236}">
                <a16:creationId xmlns:a16="http://schemas.microsoft.com/office/drawing/2014/main" id="{28FA0AFD-FC27-8CEE-D9B2-5B5DC000FAFB}"/>
              </a:ext>
            </a:extLst>
          </p:cNvPr>
          <p:cNvSpPr txBox="1"/>
          <p:nvPr/>
        </p:nvSpPr>
        <p:spPr>
          <a:xfrm>
            <a:off x="1794165" y="314488"/>
            <a:ext cx="6963056" cy="1569660"/>
          </a:xfrm>
          <a:prstGeom prst="rect">
            <a:avLst/>
          </a:prstGeom>
          <a:noFill/>
        </p:spPr>
        <p:txBody>
          <a:bodyPr wrap="square">
            <a:spAutoFit/>
          </a:bodyPr>
          <a:lstStyle/>
          <a:p>
            <a:pPr algn="ctr"/>
            <a:r>
              <a:rPr lang="en-US" sz="3200" i="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hnschrift SemiBold" panose="020B0502040204020203" pitchFamily="34" charset="0"/>
              </a:rPr>
              <a:t>For he satisfies the thirsty</a:t>
            </a:r>
            <a:br>
              <a:rPr lang="en-US" sz="3200" i="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hnschrift SemiBold" panose="020B0502040204020203" pitchFamily="34" charset="0"/>
              </a:rPr>
            </a:br>
            <a:r>
              <a:rPr lang="en-US" sz="3200" i="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hnschrift SemiBold" panose="020B0502040204020203" pitchFamily="34" charset="0"/>
              </a:rPr>
              <a:t>and fills the hungry with good things.    </a:t>
            </a:r>
            <a:r>
              <a:rPr 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hnschrift SemiBold" panose="020B0502040204020203" pitchFamily="34" charset="0"/>
                <a:hlinkClick r:id="rId12">
                  <a:extLst>
                    <a:ext uri="{A12FA001-AC4F-418D-AE19-62706E023703}">
                      <ahyp:hlinkClr xmlns:ahyp="http://schemas.microsoft.com/office/drawing/2018/hyperlinkcolor" val="tx"/>
                    </a:ext>
                  </a:extLst>
                </a:hlinkClick>
              </a:rPr>
              <a:t>Psalm</a:t>
            </a:r>
            <a:r>
              <a:rPr lang="en-US" sz="3200" i="0" u="none" strike="noStrik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hnschrift SemiBold" panose="020B0502040204020203" pitchFamily="34" charset="0"/>
                <a:hlinkClick r:id="rId12"/>
              </a:rPr>
              <a:t> </a:t>
            </a:r>
            <a:r>
              <a:rPr 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hnschrift SemiBold" panose="020B0502040204020203" pitchFamily="34" charset="0"/>
                <a:hlinkClick r:id="rId12">
                  <a:extLst>
                    <a:ext uri="{A12FA001-AC4F-418D-AE19-62706E023703}">
                      <ahyp:hlinkClr xmlns:ahyp="http://schemas.microsoft.com/office/drawing/2018/hyperlinkcolor" val="tx"/>
                    </a:ext>
                  </a:extLst>
                </a:hlinkClick>
              </a:rPr>
              <a:t>107:9</a:t>
            </a:r>
            <a:endParaRPr 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hnschrift SemiBold" panose="020B050204020402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16932" y="107629"/>
            <a:ext cx="3388360" cy="752129"/>
          </a:xfrm>
          <a:prstGeom prst="rect">
            <a:avLst/>
          </a:prstGeom>
        </p:spPr>
        <p:txBody>
          <a:bodyPr vert="horz" wrap="square" lIns="0" tIns="13335" rIns="0" bIns="0" rtlCol="0">
            <a:spAutoFit/>
          </a:bodyPr>
          <a:lstStyle/>
          <a:p>
            <a:pPr marL="12700">
              <a:lnSpc>
                <a:spcPct val="100000"/>
              </a:lnSpc>
              <a:spcBef>
                <a:spcPts val="105"/>
              </a:spcBef>
            </a:pPr>
            <a:r>
              <a:rPr sz="4800" spc="-60" dirty="0">
                <a:solidFill>
                  <a:schemeClr val="bg2"/>
                </a:solidFill>
                <a:highlight>
                  <a:srgbClr val="008080"/>
                </a:highlight>
                <a:latin typeface="Bahnschrift SemiBold Condensed" panose="020B0502040204020203" pitchFamily="34" charset="0"/>
              </a:rPr>
              <a:t> </a:t>
            </a:r>
            <a:r>
              <a:rPr sz="4800" spc="-10" dirty="0">
                <a:solidFill>
                  <a:schemeClr val="bg2"/>
                </a:solidFill>
                <a:highlight>
                  <a:srgbClr val="008080"/>
                </a:highlight>
                <a:latin typeface="Bahnschrift SemiBold Condensed" panose="020B0502040204020203" pitchFamily="34" charset="0"/>
              </a:rPr>
              <a:t>DELHI</a:t>
            </a:r>
            <a:r>
              <a:rPr lang="en-IN" sz="4800" spc="-10" dirty="0">
                <a:solidFill>
                  <a:schemeClr val="bg2"/>
                </a:solidFill>
                <a:highlight>
                  <a:srgbClr val="008080"/>
                </a:highlight>
                <a:latin typeface="Bahnschrift SemiBold Condensed" panose="020B0502040204020203" pitchFamily="34" charset="0"/>
              </a:rPr>
              <a:t> CULTURE</a:t>
            </a:r>
            <a:endParaRPr sz="4800" dirty="0">
              <a:solidFill>
                <a:schemeClr val="bg2"/>
              </a:solidFill>
              <a:highlight>
                <a:srgbClr val="008080"/>
              </a:highlight>
              <a:latin typeface="Bahnschrift SemiBold Condensed" panose="020B0502040204020203" pitchFamily="34" charset="0"/>
            </a:endParaRPr>
          </a:p>
        </p:txBody>
      </p:sp>
      <p:sp>
        <p:nvSpPr>
          <p:cNvPr id="3" name="object 3"/>
          <p:cNvSpPr txBox="1"/>
          <p:nvPr/>
        </p:nvSpPr>
        <p:spPr>
          <a:xfrm>
            <a:off x="415161" y="910301"/>
            <a:ext cx="5841257" cy="6034601"/>
          </a:xfrm>
          <a:prstGeom prst="rect">
            <a:avLst/>
          </a:prstGeom>
        </p:spPr>
        <p:txBody>
          <a:bodyPr vert="horz" wrap="square" lIns="0" tIns="12065" rIns="0" bIns="0" rtlCol="0">
            <a:spAutoFit/>
          </a:bodyPr>
          <a:lstStyle/>
          <a:p>
            <a:pPr marL="12065" marR="26034" algn="just">
              <a:lnSpc>
                <a:spcPct val="100200"/>
              </a:lnSpc>
              <a:spcBef>
                <a:spcPts val="95"/>
              </a:spcBef>
              <a:tabLst>
                <a:tab pos="298450" algn="l"/>
                <a:tab pos="299085" algn="l"/>
              </a:tabLst>
            </a:pPr>
            <a:r>
              <a:rPr sz="3200" spc="15" dirty="0">
                <a:solidFill>
                  <a:schemeClr val="accent2">
                    <a:lumMod val="75000"/>
                  </a:schemeClr>
                </a:solidFill>
                <a:latin typeface="Bahnschrift SemiBold Condensed" panose="020B0502040204020203" pitchFamily="34" charset="0"/>
                <a:cs typeface="Calibri"/>
              </a:rPr>
              <a:t>Delhi</a:t>
            </a:r>
            <a:r>
              <a:rPr sz="3200" spc="-75" dirty="0">
                <a:solidFill>
                  <a:schemeClr val="accent2">
                    <a:lumMod val="75000"/>
                  </a:schemeClr>
                </a:solidFill>
                <a:latin typeface="Bahnschrift SemiBold Condensed" panose="020B0502040204020203" pitchFamily="34" charset="0"/>
                <a:cs typeface="Calibri"/>
              </a:rPr>
              <a:t> </a:t>
            </a:r>
            <a:r>
              <a:rPr sz="3200" spc="15" dirty="0">
                <a:solidFill>
                  <a:schemeClr val="accent2">
                    <a:lumMod val="75000"/>
                  </a:schemeClr>
                </a:solidFill>
                <a:latin typeface="Bahnschrift SemiBold Condensed" panose="020B0502040204020203" pitchFamily="34" charset="0"/>
                <a:cs typeface="Calibri"/>
              </a:rPr>
              <a:t>has</a:t>
            </a:r>
            <a:r>
              <a:rPr sz="3200" spc="-65" dirty="0">
                <a:solidFill>
                  <a:schemeClr val="accent2">
                    <a:lumMod val="75000"/>
                  </a:schemeClr>
                </a:solidFill>
                <a:latin typeface="Bahnschrift SemiBold Condensed" panose="020B0502040204020203" pitchFamily="34" charset="0"/>
                <a:cs typeface="Calibri"/>
              </a:rPr>
              <a:t> </a:t>
            </a:r>
            <a:r>
              <a:rPr sz="3200" spc="5" dirty="0">
                <a:solidFill>
                  <a:schemeClr val="accent2">
                    <a:lumMod val="75000"/>
                  </a:schemeClr>
                </a:solidFill>
                <a:latin typeface="Bahnschrift SemiBold Condensed" panose="020B0502040204020203" pitchFamily="34" charset="0"/>
                <a:cs typeface="Calibri"/>
              </a:rPr>
              <a:t>communities </a:t>
            </a:r>
            <a:r>
              <a:rPr sz="3200" spc="-390" dirty="0">
                <a:solidFill>
                  <a:schemeClr val="accent2">
                    <a:lumMod val="75000"/>
                  </a:schemeClr>
                </a:solidFill>
                <a:latin typeface="Bahnschrift SemiBold Condensed" panose="020B0502040204020203" pitchFamily="34" charset="0"/>
                <a:cs typeface="Calibri"/>
              </a:rPr>
              <a:t> </a:t>
            </a:r>
            <a:r>
              <a:rPr sz="3200" spc="-10" dirty="0">
                <a:solidFill>
                  <a:schemeClr val="accent2">
                    <a:lumMod val="75000"/>
                  </a:schemeClr>
                </a:solidFill>
                <a:latin typeface="Bahnschrift SemiBold Condensed" panose="020B0502040204020203" pitchFamily="34" charset="0"/>
                <a:cs typeface="Calibri"/>
              </a:rPr>
              <a:t>from different </a:t>
            </a:r>
            <a:r>
              <a:rPr sz="3200" dirty="0">
                <a:solidFill>
                  <a:schemeClr val="accent2">
                    <a:lumMod val="75000"/>
                  </a:schemeClr>
                </a:solidFill>
                <a:latin typeface="Bahnschrift SemiBold Condensed" panose="020B0502040204020203" pitchFamily="34" charset="0"/>
                <a:cs typeface="Calibri"/>
              </a:rPr>
              <a:t>regions </a:t>
            </a:r>
            <a:r>
              <a:rPr sz="3200" spc="10" dirty="0">
                <a:solidFill>
                  <a:schemeClr val="accent2">
                    <a:lumMod val="75000"/>
                  </a:schemeClr>
                </a:solidFill>
                <a:latin typeface="Bahnschrift SemiBold Condensed" panose="020B0502040204020203" pitchFamily="34" charset="0"/>
                <a:cs typeface="Calibri"/>
              </a:rPr>
              <a:t>of </a:t>
            </a:r>
            <a:r>
              <a:rPr sz="3200" spc="5" dirty="0">
                <a:solidFill>
                  <a:schemeClr val="accent2">
                    <a:lumMod val="75000"/>
                  </a:schemeClr>
                </a:solidFill>
                <a:latin typeface="Bahnschrift SemiBold Condensed" panose="020B0502040204020203" pitchFamily="34" charset="0"/>
                <a:cs typeface="Calibri"/>
              </a:rPr>
              <a:t>the </a:t>
            </a:r>
            <a:r>
              <a:rPr sz="3200" spc="-15" dirty="0">
                <a:solidFill>
                  <a:schemeClr val="accent2">
                    <a:lumMod val="75000"/>
                  </a:schemeClr>
                </a:solidFill>
                <a:latin typeface="Bahnschrift SemiBold Condensed" panose="020B0502040204020203" pitchFamily="34" charset="0"/>
                <a:cs typeface="Calibri"/>
              </a:rPr>
              <a:t>country, </a:t>
            </a:r>
            <a:r>
              <a:rPr sz="3200" dirty="0">
                <a:solidFill>
                  <a:schemeClr val="accent2">
                    <a:lumMod val="75000"/>
                  </a:schemeClr>
                </a:solidFill>
                <a:latin typeface="Bahnschrift SemiBold Condensed" panose="020B0502040204020203" pitchFamily="34" charset="0"/>
                <a:cs typeface="Calibri"/>
              </a:rPr>
              <a:t>who </a:t>
            </a:r>
            <a:r>
              <a:rPr sz="3200" spc="5" dirty="0">
                <a:solidFill>
                  <a:schemeClr val="accent2">
                    <a:lumMod val="75000"/>
                  </a:schemeClr>
                </a:solidFill>
                <a:latin typeface="Bahnschrift SemiBold Condensed" panose="020B0502040204020203" pitchFamily="34" charset="0"/>
                <a:cs typeface="Calibri"/>
              </a:rPr>
              <a:t> </a:t>
            </a:r>
            <a:r>
              <a:rPr sz="3200" spc="35" dirty="0">
                <a:solidFill>
                  <a:schemeClr val="accent2">
                    <a:lumMod val="75000"/>
                  </a:schemeClr>
                </a:solidFill>
                <a:latin typeface="Bahnschrift SemiBold Condensed" panose="020B0502040204020203" pitchFamily="34" charset="0"/>
                <a:cs typeface="Calibri"/>
              </a:rPr>
              <a:t>i</a:t>
            </a:r>
            <a:r>
              <a:rPr sz="3200" spc="25" dirty="0">
                <a:solidFill>
                  <a:schemeClr val="accent2">
                    <a:lumMod val="75000"/>
                  </a:schemeClr>
                </a:solidFill>
                <a:latin typeface="Bahnschrift SemiBold Condensed" panose="020B0502040204020203" pitchFamily="34" charset="0"/>
                <a:cs typeface="Calibri"/>
              </a:rPr>
              <a:t>n</a:t>
            </a:r>
            <a:r>
              <a:rPr sz="3200" dirty="0">
                <a:solidFill>
                  <a:schemeClr val="accent2">
                    <a:lumMod val="75000"/>
                  </a:schemeClr>
                </a:solidFill>
                <a:latin typeface="Bahnschrift SemiBold Condensed" panose="020B0502040204020203" pitchFamily="34" charset="0"/>
                <a:cs typeface="Calibri"/>
              </a:rPr>
              <a:t>t</a:t>
            </a:r>
            <a:r>
              <a:rPr sz="3200" spc="-35" dirty="0">
                <a:solidFill>
                  <a:schemeClr val="accent2">
                    <a:lumMod val="75000"/>
                  </a:schemeClr>
                </a:solidFill>
                <a:latin typeface="Bahnschrift SemiBold Condensed" panose="020B0502040204020203" pitchFamily="34" charset="0"/>
                <a:cs typeface="Calibri"/>
              </a:rPr>
              <a:t>r</a:t>
            </a:r>
            <a:r>
              <a:rPr sz="3200" spc="20" dirty="0">
                <a:solidFill>
                  <a:schemeClr val="accent2">
                    <a:lumMod val="75000"/>
                  </a:schemeClr>
                </a:solidFill>
                <a:latin typeface="Bahnschrift SemiBold Condensed" panose="020B0502040204020203" pitchFamily="34" charset="0"/>
                <a:cs typeface="Calibri"/>
              </a:rPr>
              <a:t>o</a:t>
            </a:r>
            <a:r>
              <a:rPr sz="3200" spc="25" dirty="0">
                <a:solidFill>
                  <a:schemeClr val="accent2">
                    <a:lumMod val="75000"/>
                  </a:schemeClr>
                </a:solidFill>
                <a:latin typeface="Bahnschrift SemiBold Condensed" panose="020B0502040204020203" pitchFamily="34" charset="0"/>
                <a:cs typeface="Calibri"/>
              </a:rPr>
              <a:t>du</a:t>
            </a:r>
            <a:r>
              <a:rPr sz="3200" spc="-15" dirty="0">
                <a:solidFill>
                  <a:schemeClr val="accent2">
                    <a:lumMod val="75000"/>
                  </a:schemeClr>
                </a:solidFill>
                <a:latin typeface="Bahnschrift SemiBold Condensed" panose="020B0502040204020203" pitchFamily="34" charset="0"/>
                <a:cs typeface="Calibri"/>
              </a:rPr>
              <a:t>c</a:t>
            </a:r>
            <a:r>
              <a:rPr sz="3200" dirty="0">
                <a:solidFill>
                  <a:schemeClr val="accent2">
                    <a:lumMod val="75000"/>
                  </a:schemeClr>
                </a:solidFill>
                <a:latin typeface="Bahnschrift SemiBold Condensed" panose="020B0502040204020203" pitchFamily="34" charset="0"/>
                <a:cs typeface="Calibri"/>
              </a:rPr>
              <a:t>ed</a:t>
            </a:r>
            <a:r>
              <a:rPr sz="3200" spc="-155" dirty="0">
                <a:solidFill>
                  <a:schemeClr val="accent2">
                    <a:lumMod val="75000"/>
                  </a:schemeClr>
                </a:solidFill>
                <a:latin typeface="Bahnschrift SemiBold Condensed" panose="020B0502040204020203" pitchFamily="34" charset="0"/>
                <a:cs typeface="Calibri"/>
              </a:rPr>
              <a:t> </a:t>
            </a:r>
            <a:r>
              <a:rPr sz="3200" spc="-15" dirty="0">
                <a:solidFill>
                  <a:schemeClr val="accent2">
                    <a:lumMod val="75000"/>
                  </a:schemeClr>
                </a:solidFill>
                <a:latin typeface="Bahnschrift SemiBold Condensed" panose="020B0502040204020203" pitchFamily="34" charset="0"/>
                <a:cs typeface="Calibri"/>
              </a:rPr>
              <a:t>m</a:t>
            </a:r>
            <a:r>
              <a:rPr sz="3200" spc="30" dirty="0">
                <a:solidFill>
                  <a:schemeClr val="accent2">
                    <a:lumMod val="75000"/>
                  </a:schemeClr>
                </a:solidFill>
                <a:latin typeface="Bahnschrift SemiBold Condensed" panose="020B0502040204020203" pitchFamily="34" charset="0"/>
                <a:cs typeface="Calibri"/>
              </a:rPr>
              <a:t>a</a:t>
            </a:r>
            <a:r>
              <a:rPr sz="3200" spc="25" dirty="0">
                <a:solidFill>
                  <a:schemeClr val="accent2">
                    <a:lumMod val="75000"/>
                  </a:schemeClr>
                </a:solidFill>
                <a:latin typeface="Bahnschrift SemiBold Condensed" panose="020B0502040204020203" pitchFamily="34" charset="0"/>
                <a:cs typeface="Calibri"/>
              </a:rPr>
              <a:t>n</a:t>
            </a:r>
            <a:r>
              <a:rPr sz="3200" dirty="0">
                <a:solidFill>
                  <a:schemeClr val="accent2">
                    <a:lumMod val="75000"/>
                  </a:schemeClr>
                </a:solidFill>
                <a:latin typeface="Bahnschrift SemiBold Condensed" panose="020B0502040204020203" pitchFamily="34" charset="0"/>
                <a:cs typeface="Calibri"/>
              </a:rPr>
              <a:t>y</a:t>
            </a:r>
            <a:r>
              <a:rPr sz="3200" spc="-80" dirty="0">
                <a:solidFill>
                  <a:schemeClr val="accent2">
                    <a:lumMod val="75000"/>
                  </a:schemeClr>
                </a:solidFill>
                <a:latin typeface="Bahnschrift SemiBold Condensed" panose="020B0502040204020203" pitchFamily="34" charset="0"/>
                <a:cs typeface="Calibri"/>
              </a:rPr>
              <a:t> </a:t>
            </a:r>
            <a:r>
              <a:rPr sz="3200" b="1" spc="25" dirty="0">
                <a:solidFill>
                  <a:schemeClr val="accent2">
                    <a:lumMod val="75000"/>
                  </a:schemeClr>
                </a:solidFill>
                <a:latin typeface="Bahnschrift SemiBold Condensed" panose="020B0502040204020203" pitchFamily="34" charset="0"/>
                <a:cs typeface="Calibri"/>
              </a:rPr>
              <a:t>f</a:t>
            </a:r>
            <a:r>
              <a:rPr sz="3200" b="1" spc="-10" dirty="0">
                <a:solidFill>
                  <a:schemeClr val="accent2">
                    <a:lumMod val="75000"/>
                  </a:schemeClr>
                </a:solidFill>
                <a:latin typeface="Bahnschrift SemiBold Condensed" panose="020B0502040204020203" pitchFamily="34" charset="0"/>
                <a:cs typeface="Calibri"/>
              </a:rPr>
              <a:t>e</a:t>
            </a:r>
            <a:r>
              <a:rPr sz="3200" b="1" spc="25" dirty="0">
                <a:solidFill>
                  <a:schemeClr val="accent2">
                    <a:lumMod val="75000"/>
                  </a:schemeClr>
                </a:solidFill>
                <a:latin typeface="Bahnschrift SemiBold Condensed" panose="020B0502040204020203" pitchFamily="34" charset="0"/>
                <a:cs typeface="Calibri"/>
              </a:rPr>
              <a:t>s</a:t>
            </a:r>
            <a:r>
              <a:rPr sz="3200" b="1" spc="-25" dirty="0">
                <a:solidFill>
                  <a:schemeClr val="accent2">
                    <a:lumMod val="75000"/>
                  </a:schemeClr>
                </a:solidFill>
                <a:latin typeface="Bahnschrift SemiBold Condensed" panose="020B0502040204020203" pitchFamily="34" charset="0"/>
                <a:cs typeface="Calibri"/>
              </a:rPr>
              <a:t>t</a:t>
            </a:r>
            <a:r>
              <a:rPr sz="3200" b="1" spc="5" dirty="0">
                <a:solidFill>
                  <a:schemeClr val="accent2">
                    <a:lumMod val="75000"/>
                  </a:schemeClr>
                </a:solidFill>
                <a:latin typeface="Bahnschrift SemiBold Condensed" panose="020B0502040204020203" pitchFamily="34" charset="0"/>
                <a:cs typeface="Calibri"/>
              </a:rPr>
              <a:t>i</a:t>
            </a:r>
            <a:r>
              <a:rPr sz="3200" b="1" spc="-30" dirty="0">
                <a:solidFill>
                  <a:schemeClr val="accent2">
                    <a:lumMod val="75000"/>
                  </a:schemeClr>
                </a:solidFill>
                <a:latin typeface="Bahnschrift SemiBold Condensed" panose="020B0502040204020203" pitchFamily="34" charset="0"/>
                <a:cs typeface="Calibri"/>
              </a:rPr>
              <a:t>v</a:t>
            </a:r>
            <a:r>
              <a:rPr sz="3200" b="1" spc="5" dirty="0">
                <a:solidFill>
                  <a:schemeClr val="accent2">
                    <a:lumMod val="75000"/>
                  </a:schemeClr>
                </a:solidFill>
                <a:latin typeface="Bahnschrift SemiBold Condensed" panose="020B0502040204020203" pitchFamily="34" charset="0"/>
                <a:cs typeface="Calibri"/>
              </a:rPr>
              <a:t>al</a:t>
            </a:r>
            <a:r>
              <a:rPr sz="3200" b="1" dirty="0">
                <a:solidFill>
                  <a:schemeClr val="accent2">
                    <a:lumMod val="75000"/>
                  </a:schemeClr>
                </a:solidFill>
                <a:latin typeface="Bahnschrift SemiBold Condensed" panose="020B0502040204020203" pitchFamily="34" charset="0"/>
                <a:cs typeface="Calibri"/>
              </a:rPr>
              <a:t>s</a:t>
            </a:r>
            <a:r>
              <a:rPr sz="3200" b="1" spc="-65" dirty="0">
                <a:solidFill>
                  <a:schemeClr val="accent2">
                    <a:lumMod val="75000"/>
                  </a:schemeClr>
                </a:solidFill>
                <a:latin typeface="Bahnschrift SemiBold Condensed" panose="020B0502040204020203" pitchFamily="34" charset="0"/>
                <a:cs typeface="Calibri"/>
              </a:rPr>
              <a:t> </a:t>
            </a:r>
            <a:r>
              <a:rPr sz="3200" spc="30" dirty="0">
                <a:solidFill>
                  <a:schemeClr val="accent2">
                    <a:lumMod val="75000"/>
                  </a:schemeClr>
                </a:solidFill>
                <a:latin typeface="Bahnschrift SemiBold Condensed" panose="020B0502040204020203" pitchFamily="34" charset="0"/>
                <a:cs typeface="Calibri"/>
              </a:rPr>
              <a:t>a</a:t>
            </a:r>
            <a:r>
              <a:rPr sz="3200" spc="25" dirty="0">
                <a:solidFill>
                  <a:schemeClr val="accent2">
                    <a:lumMod val="75000"/>
                  </a:schemeClr>
                </a:solidFill>
                <a:latin typeface="Bahnschrift SemiBold Condensed" panose="020B0502040204020203" pitchFamily="34" charset="0"/>
                <a:cs typeface="Calibri"/>
              </a:rPr>
              <a:t>n</a:t>
            </a:r>
            <a:r>
              <a:rPr sz="3200" dirty="0">
                <a:solidFill>
                  <a:schemeClr val="accent2">
                    <a:lumMod val="75000"/>
                  </a:schemeClr>
                </a:solidFill>
                <a:latin typeface="Bahnschrift SemiBold Condensed" panose="020B0502040204020203" pitchFamily="34" charset="0"/>
                <a:cs typeface="Calibri"/>
              </a:rPr>
              <a:t>d</a:t>
            </a:r>
            <a:r>
              <a:rPr sz="3200" spc="-85" dirty="0">
                <a:solidFill>
                  <a:schemeClr val="accent2">
                    <a:lumMod val="75000"/>
                  </a:schemeClr>
                </a:solidFill>
                <a:latin typeface="Bahnschrift SemiBold Condensed" panose="020B0502040204020203" pitchFamily="34" charset="0"/>
                <a:cs typeface="Calibri"/>
              </a:rPr>
              <a:t> </a:t>
            </a:r>
            <a:r>
              <a:rPr sz="3200" spc="-30" dirty="0">
                <a:solidFill>
                  <a:schemeClr val="accent2">
                    <a:lumMod val="75000"/>
                  </a:schemeClr>
                </a:solidFill>
                <a:latin typeface="Bahnschrift SemiBold Condensed" panose="020B0502040204020203" pitchFamily="34" charset="0"/>
                <a:cs typeface="Calibri"/>
              </a:rPr>
              <a:t>f</a:t>
            </a:r>
            <a:r>
              <a:rPr sz="3200" spc="30" dirty="0">
                <a:solidFill>
                  <a:schemeClr val="accent2">
                    <a:lumMod val="75000"/>
                  </a:schemeClr>
                </a:solidFill>
                <a:latin typeface="Bahnschrift SemiBold Condensed" panose="020B0502040204020203" pitchFamily="34" charset="0"/>
                <a:cs typeface="Calibri"/>
              </a:rPr>
              <a:t>a</a:t>
            </a:r>
            <a:r>
              <a:rPr sz="3200" spc="35" dirty="0">
                <a:solidFill>
                  <a:schemeClr val="accent2">
                    <a:lumMod val="75000"/>
                  </a:schemeClr>
                </a:solidFill>
                <a:latin typeface="Bahnschrift SemiBold Condensed" panose="020B0502040204020203" pitchFamily="34" charset="0"/>
                <a:cs typeface="Calibri"/>
              </a:rPr>
              <a:t>i</a:t>
            </a:r>
            <a:r>
              <a:rPr sz="3200" spc="-30" dirty="0">
                <a:solidFill>
                  <a:schemeClr val="accent2">
                    <a:lumMod val="75000"/>
                  </a:schemeClr>
                </a:solidFill>
                <a:latin typeface="Bahnschrift SemiBold Condensed" panose="020B0502040204020203" pitchFamily="34" charset="0"/>
                <a:cs typeface="Calibri"/>
              </a:rPr>
              <a:t>r</a:t>
            </a:r>
            <a:r>
              <a:rPr sz="3200" dirty="0">
                <a:solidFill>
                  <a:schemeClr val="accent2">
                    <a:lumMod val="75000"/>
                  </a:schemeClr>
                </a:solidFill>
                <a:latin typeface="Bahnschrift SemiBold Condensed" panose="020B0502040204020203" pitchFamily="34" charset="0"/>
                <a:cs typeface="Calibri"/>
              </a:rPr>
              <a:t>s</a:t>
            </a:r>
            <a:r>
              <a:rPr sz="3200" spc="-65" dirty="0">
                <a:solidFill>
                  <a:schemeClr val="accent2">
                    <a:lumMod val="75000"/>
                  </a:schemeClr>
                </a:solidFill>
                <a:latin typeface="Bahnschrift SemiBold Condensed" panose="020B0502040204020203" pitchFamily="34" charset="0"/>
                <a:cs typeface="Calibri"/>
              </a:rPr>
              <a:t> </a:t>
            </a:r>
            <a:r>
              <a:rPr sz="3200" spc="35" dirty="0">
                <a:solidFill>
                  <a:schemeClr val="accent2">
                    <a:lumMod val="75000"/>
                  </a:schemeClr>
                </a:solidFill>
                <a:latin typeface="Bahnschrift SemiBold Condensed" panose="020B0502040204020203" pitchFamily="34" charset="0"/>
                <a:cs typeface="Calibri"/>
              </a:rPr>
              <a:t>i</a:t>
            </a:r>
            <a:r>
              <a:rPr sz="3200" spc="25" dirty="0">
                <a:solidFill>
                  <a:schemeClr val="accent2">
                    <a:lumMod val="75000"/>
                  </a:schemeClr>
                </a:solidFill>
                <a:latin typeface="Bahnschrift SemiBold Condensed" panose="020B0502040204020203" pitchFamily="34" charset="0"/>
                <a:cs typeface="Calibri"/>
              </a:rPr>
              <a:t>n</a:t>
            </a:r>
            <a:r>
              <a:rPr sz="3200" dirty="0">
                <a:solidFill>
                  <a:schemeClr val="accent2">
                    <a:lumMod val="75000"/>
                  </a:schemeClr>
                </a:solidFill>
                <a:latin typeface="Bahnschrift SemiBold Condensed" panose="020B0502040204020203" pitchFamily="34" charset="0"/>
                <a:cs typeface="Calibri"/>
              </a:rPr>
              <a:t>to  </a:t>
            </a:r>
            <a:r>
              <a:rPr sz="3200" spc="10" dirty="0">
                <a:solidFill>
                  <a:schemeClr val="accent2">
                    <a:lumMod val="75000"/>
                  </a:schemeClr>
                </a:solidFill>
                <a:latin typeface="Bahnschrift SemiBold Condensed" panose="020B0502040204020203" pitchFamily="34" charset="0"/>
                <a:cs typeface="Calibri"/>
              </a:rPr>
              <a:t>D</a:t>
            </a:r>
            <a:r>
              <a:rPr sz="3200" dirty="0">
                <a:solidFill>
                  <a:schemeClr val="accent2">
                    <a:lumMod val="75000"/>
                  </a:schemeClr>
                </a:solidFill>
                <a:latin typeface="Bahnschrift SemiBold Condensed" panose="020B0502040204020203" pitchFamily="34" charset="0"/>
                <a:cs typeface="Calibri"/>
              </a:rPr>
              <a:t>e</a:t>
            </a:r>
            <a:r>
              <a:rPr sz="3200" spc="35" dirty="0">
                <a:solidFill>
                  <a:schemeClr val="accent2">
                    <a:lumMod val="75000"/>
                  </a:schemeClr>
                </a:solidFill>
                <a:latin typeface="Bahnschrift SemiBold Condensed" panose="020B0502040204020203" pitchFamily="34" charset="0"/>
                <a:cs typeface="Calibri"/>
              </a:rPr>
              <a:t>l</a:t>
            </a:r>
            <a:r>
              <a:rPr sz="3200" spc="25" dirty="0">
                <a:solidFill>
                  <a:schemeClr val="accent2">
                    <a:lumMod val="75000"/>
                  </a:schemeClr>
                </a:solidFill>
                <a:latin typeface="Bahnschrift SemiBold Condensed" panose="020B0502040204020203" pitchFamily="34" charset="0"/>
                <a:cs typeface="Calibri"/>
              </a:rPr>
              <a:t>h</a:t>
            </a:r>
            <a:r>
              <a:rPr sz="3200" spc="35" dirty="0">
                <a:solidFill>
                  <a:schemeClr val="accent2">
                    <a:lumMod val="75000"/>
                  </a:schemeClr>
                </a:solidFill>
                <a:latin typeface="Bahnschrift SemiBold Condensed" panose="020B0502040204020203" pitchFamily="34" charset="0"/>
                <a:cs typeface="Calibri"/>
              </a:rPr>
              <a:t>i</a:t>
            </a:r>
            <a:r>
              <a:rPr sz="3200" spc="-25" dirty="0">
                <a:solidFill>
                  <a:schemeClr val="accent2">
                    <a:lumMod val="75000"/>
                  </a:schemeClr>
                </a:solidFill>
                <a:latin typeface="Bahnschrift SemiBold Condensed" panose="020B0502040204020203" pitchFamily="34" charset="0"/>
                <a:cs typeface="Calibri"/>
              </a:rPr>
              <a:t>'</a:t>
            </a:r>
            <a:r>
              <a:rPr sz="3200" dirty="0">
                <a:solidFill>
                  <a:schemeClr val="accent2">
                    <a:lumMod val="75000"/>
                  </a:schemeClr>
                </a:solidFill>
                <a:latin typeface="Bahnschrift SemiBold Condensed" panose="020B0502040204020203" pitchFamily="34" charset="0"/>
                <a:cs typeface="Calibri"/>
              </a:rPr>
              <a:t>s</a:t>
            </a:r>
            <a:r>
              <a:rPr sz="3200" spc="-65" dirty="0">
                <a:solidFill>
                  <a:schemeClr val="accent2">
                    <a:lumMod val="75000"/>
                  </a:schemeClr>
                </a:solidFill>
                <a:latin typeface="Bahnschrift SemiBold Condensed" panose="020B0502040204020203" pitchFamily="34" charset="0"/>
                <a:cs typeface="Calibri"/>
              </a:rPr>
              <a:t> </a:t>
            </a:r>
            <a:r>
              <a:rPr sz="3200" spc="-15" dirty="0">
                <a:solidFill>
                  <a:schemeClr val="accent2">
                    <a:lumMod val="75000"/>
                  </a:schemeClr>
                </a:solidFill>
                <a:latin typeface="Bahnschrift SemiBold Condensed" panose="020B0502040204020203" pitchFamily="34" charset="0"/>
                <a:cs typeface="Calibri"/>
              </a:rPr>
              <a:t>c</a:t>
            </a:r>
            <a:r>
              <a:rPr sz="3200" spc="25" dirty="0">
                <a:solidFill>
                  <a:schemeClr val="accent2">
                    <a:lumMod val="75000"/>
                  </a:schemeClr>
                </a:solidFill>
                <a:latin typeface="Bahnschrift SemiBold Condensed" panose="020B0502040204020203" pitchFamily="34" charset="0"/>
                <a:cs typeface="Calibri"/>
              </a:rPr>
              <a:t>u</a:t>
            </a:r>
            <a:r>
              <a:rPr sz="3200" spc="35" dirty="0">
                <a:solidFill>
                  <a:schemeClr val="accent2">
                    <a:lumMod val="75000"/>
                  </a:schemeClr>
                </a:solidFill>
                <a:latin typeface="Bahnschrift SemiBold Condensed" panose="020B0502040204020203" pitchFamily="34" charset="0"/>
                <a:cs typeface="Calibri"/>
              </a:rPr>
              <a:t>l</a:t>
            </a:r>
            <a:r>
              <a:rPr sz="3200" dirty="0">
                <a:solidFill>
                  <a:schemeClr val="accent2">
                    <a:lumMod val="75000"/>
                  </a:schemeClr>
                </a:solidFill>
                <a:latin typeface="Bahnschrift SemiBold Condensed" panose="020B0502040204020203" pitchFamily="34" charset="0"/>
                <a:cs typeface="Calibri"/>
              </a:rPr>
              <a:t>t</a:t>
            </a:r>
            <a:r>
              <a:rPr sz="3200" spc="20" dirty="0">
                <a:solidFill>
                  <a:schemeClr val="accent2">
                    <a:lumMod val="75000"/>
                  </a:schemeClr>
                </a:solidFill>
                <a:latin typeface="Bahnschrift SemiBold Condensed" panose="020B0502040204020203" pitchFamily="34" charset="0"/>
                <a:cs typeface="Calibri"/>
              </a:rPr>
              <a:t>u</a:t>
            </a:r>
            <a:r>
              <a:rPr sz="3200" spc="-30" dirty="0">
                <a:solidFill>
                  <a:schemeClr val="accent2">
                    <a:lumMod val="75000"/>
                  </a:schemeClr>
                </a:solidFill>
                <a:latin typeface="Bahnschrift SemiBold Condensed" panose="020B0502040204020203" pitchFamily="34" charset="0"/>
                <a:cs typeface="Calibri"/>
              </a:rPr>
              <a:t>r</a:t>
            </a:r>
            <a:r>
              <a:rPr sz="3200" dirty="0">
                <a:solidFill>
                  <a:schemeClr val="accent2">
                    <a:lumMod val="75000"/>
                  </a:schemeClr>
                </a:solidFill>
                <a:latin typeface="Bahnschrift SemiBold Condensed" panose="020B0502040204020203" pitchFamily="34" charset="0"/>
                <a:cs typeface="Calibri"/>
              </a:rPr>
              <a:t>e.</a:t>
            </a:r>
            <a:r>
              <a:rPr sz="3200" spc="-110" dirty="0">
                <a:solidFill>
                  <a:schemeClr val="accent2">
                    <a:lumMod val="75000"/>
                  </a:schemeClr>
                </a:solidFill>
                <a:latin typeface="Bahnschrift SemiBold Condensed" panose="020B0502040204020203" pitchFamily="34" charset="0"/>
                <a:cs typeface="Calibri"/>
              </a:rPr>
              <a:t> </a:t>
            </a:r>
            <a:r>
              <a:rPr sz="3200" spc="-130" dirty="0">
                <a:solidFill>
                  <a:schemeClr val="accent2">
                    <a:lumMod val="75000"/>
                  </a:schemeClr>
                </a:solidFill>
                <a:latin typeface="Bahnschrift SemiBold Condensed" panose="020B0502040204020203" pitchFamily="34" charset="0"/>
                <a:cs typeface="Calibri"/>
              </a:rPr>
              <a:t>T</a:t>
            </a:r>
            <a:r>
              <a:rPr sz="3200" spc="20" dirty="0">
                <a:solidFill>
                  <a:schemeClr val="accent2">
                    <a:lumMod val="75000"/>
                  </a:schemeClr>
                </a:solidFill>
                <a:latin typeface="Bahnschrift SemiBold Condensed" panose="020B0502040204020203" pitchFamily="34" charset="0"/>
                <a:cs typeface="Calibri"/>
              </a:rPr>
              <a:t>o</a:t>
            </a:r>
            <a:r>
              <a:rPr sz="3200" spc="25" dirty="0">
                <a:solidFill>
                  <a:schemeClr val="accent2">
                    <a:lumMod val="75000"/>
                  </a:schemeClr>
                </a:solidFill>
                <a:latin typeface="Bahnschrift SemiBold Condensed" panose="020B0502040204020203" pitchFamily="34" charset="0"/>
                <a:cs typeface="Calibri"/>
              </a:rPr>
              <a:t>d</a:t>
            </a:r>
            <a:r>
              <a:rPr sz="3200" spc="30" dirty="0">
                <a:solidFill>
                  <a:schemeClr val="accent2">
                    <a:lumMod val="75000"/>
                  </a:schemeClr>
                </a:solidFill>
                <a:latin typeface="Bahnschrift SemiBold Condensed" panose="020B0502040204020203" pitchFamily="34" charset="0"/>
                <a:cs typeface="Calibri"/>
              </a:rPr>
              <a:t>a</a:t>
            </a:r>
            <a:r>
              <a:rPr sz="3200" spc="-145" dirty="0">
                <a:solidFill>
                  <a:schemeClr val="accent2">
                    <a:lumMod val="75000"/>
                  </a:schemeClr>
                </a:solidFill>
                <a:latin typeface="Bahnschrift SemiBold Condensed" panose="020B0502040204020203" pitchFamily="34" charset="0"/>
                <a:cs typeface="Calibri"/>
              </a:rPr>
              <a:t>y</a:t>
            </a:r>
            <a:r>
              <a:rPr sz="3200" dirty="0">
                <a:solidFill>
                  <a:schemeClr val="accent2">
                    <a:lumMod val="75000"/>
                  </a:schemeClr>
                </a:solidFill>
                <a:latin typeface="Bahnschrift SemiBold Condensed" panose="020B0502040204020203" pitchFamily="34" charset="0"/>
                <a:cs typeface="Calibri"/>
              </a:rPr>
              <a:t>,</a:t>
            </a:r>
            <a:r>
              <a:rPr sz="3200" spc="-110" dirty="0">
                <a:solidFill>
                  <a:schemeClr val="accent2">
                    <a:lumMod val="75000"/>
                  </a:schemeClr>
                </a:solidFill>
                <a:latin typeface="Bahnschrift SemiBold Condensed" panose="020B0502040204020203" pitchFamily="34" charset="0"/>
                <a:cs typeface="Calibri"/>
              </a:rPr>
              <a:t> </a:t>
            </a:r>
            <a:r>
              <a:rPr sz="3200" dirty="0">
                <a:solidFill>
                  <a:schemeClr val="accent2">
                    <a:lumMod val="75000"/>
                  </a:schemeClr>
                </a:solidFill>
                <a:latin typeface="Bahnschrift SemiBold Condensed" panose="020B0502040204020203" pitchFamily="34" charset="0"/>
                <a:cs typeface="Calibri"/>
              </a:rPr>
              <a:t>t</a:t>
            </a:r>
            <a:r>
              <a:rPr sz="3200" spc="20" dirty="0">
                <a:solidFill>
                  <a:schemeClr val="accent2">
                    <a:lumMod val="75000"/>
                  </a:schemeClr>
                </a:solidFill>
                <a:latin typeface="Bahnschrift SemiBold Condensed" panose="020B0502040204020203" pitchFamily="34" charset="0"/>
                <a:cs typeface="Calibri"/>
              </a:rPr>
              <a:t>h</a:t>
            </a:r>
            <a:r>
              <a:rPr sz="3200" dirty="0">
                <a:solidFill>
                  <a:schemeClr val="accent2">
                    <a:lumMod val="75000"/>
                  </a:schemeClr>
                </a:solidFill>
                <a:latin typeface="Bahnschrift SemiBold Condensed" panose="020B0502040204020203" pitchFamily="34" charset="0"/>
                <a:cs typeface="Calibri"/>
              </a:rPr>
              <a:t>e</a:t>
            </a:r>
            <a:r>
              <a:rPr sz="3200" spc="-30" dirty="0">
                <a:solidFill>
                  <a:schemeClr val="accent2">
                    <a:lumMod val="75000"/>
                  </a:schemeClr>
                </a:solidFill>
                <a:latin typeface="Bahnschrift SemiBold Condensed" panose="020B0502040204020203" pitchFamily="34" charset="0"/>
                <a:cs typeface="Calibri"/>
              </a:rPr>
              <a:t>s</a:t>
            </a:r>
            <a:r>
              <a:rPr sz="3200" dirty="0">
                <a:solidFill>
                  <a:schemeClr val="accent2">
                    <a:lumMod val="75000"/>
                  </a:schemeClr>
                </a:solidFill>
                <a:latin typeface="Bahnschrift SemiBold Condensed" panose="020B0502040204020203" pitchFamily="34" charset="0"/>
                <a:cs typeface="Calibri"/>
              </a:rPr>
              <a:t>e</a:t>
            </a:r>
            <a:r>
              <a:rPr sz="3200" spc="-30" dirty="0">
                <a:solidFill>
                  <a:schemeClr val="accent2">
                    <a:lumMod val="75000"/>
                  </a:schemeClr>
                </a:solidFill>
                <a:latin typeface="Bahnschrift SemiBold Condensed" panose="020B0502040204020203" pitchFamily="34" charset="0"/>
                <a:cs typeface="Calibri"/>
              </a:rPr>
              <a:t> </a:t>
            </a:r>
            <a:r>
              <a:rPr sz="3200" spc="-100" dirty="0">
                <a:solidFill>
                  <a:schemeClr val="accent2">
                    <a:lumMod val="75000"/>
                  </a:schemeClr>
                </a:solidFill>
                <a:latin typeface="Bahnschrift SemiBold Condensed" panose="020B0502040204020203" pitchFamily="34" charset="0"/>
                <a:cs typeface="Calibri"/>
              </a:rPr>
              <a:t>f</a:t>
            </a:r>
            <a:r>
              <a:rPr sz="3200" dirty="0">
                <a:solidFill>
                  <a:schemeClr val="accent2">
                    <a:lumMod val="75000"/>
                  </a:schemeClr>
                </a:solidFill>
                <a:latin typeface="Bahnschrift SemiBold Condensed" panose="020B0502040204020203" pitchFamily="34" charset="0"/>
                <a:cs typeface="Calibri"/>
              </a:rPr>
              <a:t>e</a:t>
            </a:r>
            <a:r>
              <a:rPr sz="3200" spc="-30" dirty="0">
                <a:solidFill>
                  <a:schemeClr val="accent2">
                    <a:lumMod val="75000"/>
                  </a:schemeClr>
                </a:solidFill>
                <a:latin typeface="Bahnschrift SemiBold Condensed" panose="020B0502040204020203" pitchFamily="34" charset="0"/>
                <a:cs typeface="Calibri"/>
              </a:rPr>
              <a:t>s</a:t>
            </a:r>
            <a:r>
              <a:rPr sz="3200" dirty="0">
                <a:solidFill>
                  <a:schemeClr val="accent2">
                    <a:lumMod val="75000"/>
                  </a:schemeClr>
                </a:solidFill>
                <a:latin typeface="Bahnschrift SemiBold Condensed" panose="020B0502040204020203" pitchFamily="34" charset="0"/>
                <a:cs typeface="Calibri"/>
              </a:rPr>
              <a:t>t</a:t>
            </a:r>
            <a:r>
              <a:rPr sz="3200" spc="30" dirty="0">
                <a:solidFill>
                  <a:schemeClr val="accent2">
                    <a:lumMod val="75000"/>
                  </a:schemeClr>
                </a:solidFill>
                <a:latin typeface="Bahnschrift SemiBold Condensed" panose="020B0502040204020203" pitchFamily="34" charset="0"/>
                <a:cs typeface="Calibri"/>
              </a:rPr>
              <a:t>i</a:t>
            </a:r>
            <a:r>
              <a:rPr sz="3200" spc="5" dirty="0">
                <a:solidFill>
                  <a:schemeClr val="accent2">
                    <a:lumMod val="75000"/>
                  </a:schemeClr>
                </a:solidFill>
                <a:latin typeface="Bahnschrift SemiBold Condensed" panose="020B0502040204020203" pitchFamily="34" charset="0"/>
                <a:cs typeface="Calibri"/>
              </a:rPr>
              <a:t>v</a:t>
            </a:r>
            <a:r>
              <a:rPr sz="3200" spc="30" dirty="0">
                <a:solidFill>
                  <a:schemeClr val="accent2">
                    <a:lumMod val="75000"/>
                  </a:schemeClr>
                </a:solidFill>
                <a:latin typeface="Bahnschrift SemiBold Condensed" panose="020B0502040204020203" pitchFamily="34" charset="0"/>
                <a:cs typeface="Calibri"/>
              </a:rPr>
              <a:t>a</a:t>
            </a:r>
            <a:r>
              <a:rPr sz="3200" spc="35" dirty="0">
                <a:solidFill>
                  <a:schemeClr val="accent2">
                    <a:lumMod val="75000"/>
                  </a:schemeClr>
                </a:solidFill>
                <a:latin typeface="Bahnschrift SemiBold Condensed" panose="020B0502040204020203" pitchFamily="34" charset="0"/>
                <a:cs typeface="Calibri"/>
              </a:rPr>
              <a:t>l</a:t>
            </a:r>
            <a:r>
              <a:rPr sz="3200" dirty="0">
                <a:solidFill>
                  <a:schemeClr val="accent2">
                    <a:lumMod val="75000"/>
                  </a:schemeClr>
                </a:solidFill>
                <a:latin typeface="Bahnschrift SemiBold Condensed" panose="020B0502040204020203" pitchFamily="34" charset="0"/>
                <a:cs typeface="Calibri"/>
              </a:rPr>
              <a:t>s</a:t>
            </a:r>
            <a:r>
              <a:rPr sz="3200" spc="-65" dirty="0">
                <a:solidFill>
                  <a:schemeClr val="accent2">
                    <a:lumMod val="75000"/>
                  </a:schemeClr>
                </a:solidFill>
                <a:latin typeface="Bahnschrift SemiBold Condensed" panose="020B0502040204020203" pitchFamily="34" charset="0"/>
                <a:cs typeface="Calibri"/>
              </a:rPr>
              <a:t> </a:t>
            </a:r>
            <a:r>
              <a:rPr sz="3200" spc="25" dirty="0">
                <a:solidFill>
                  <a:schemeClr val="accent2">
                    <a:lumMod val="75000"/>
                  </a:schemeClr>
                </a:solidFill>
                <a:latin typeface="Bahnschrift SemiBold Condensed" panose="020B0502040204020203" pitchFamily="34" charset="0"/>
                <a:cs typeface="Calibri"/>
              </a:rPr>
              <a:t>h</a:t>
            </a:r>
            <a:r>
              <a:rPr sz="3200" spc="30" dirty="0">
                <a:solidFill>
                  <a:schemeClr val="accent2">
                    <a:lumMod val="75000"/>
                  </a:schemeClr>
                </a:solidFill>
                <a:latin typeface="Bahnschrift SemiBold Condensed" panose="020B0502040204020203" pitchFamily="34" charset="0"/>
                <a:cs typeface="Calibri"/>
              </a:rPr>
              <a:t>a</a:t>
            </a:r>
            <a:r>
              <a:rPr sz="3200" spc="5" dirty="0">
                <a:solidFill>
                  <a:schemeClr val="accent2">
                    <a:lumMod val="75000"/>
                  </a:schemeClr>
                </a:solidFill>
                <a:latin typeface="Bahnschrift SemiBold Condensed" panose="020B0502040204020203" pitchFamily="34" charset="0"/>
                <a:cs typeface="Calibri"/>
              </a:rPr>
              <a:t>v</a:t>
            </a:r>
            <a:r>
              <a:rPr sz="3200" dirty="0">
                <a:solidFill>
                  <a:schemeClr val="accent2">
                    <a:lumMod val="75000"/>
                  </a:schemeClr>
                </a:solidFill>
                <a:latin typeface="Bahnschrift SemiBold Condensed" panose="020B0502040204020203" pitchFamily="34" charset="0"/>
                <a:cs typeface="Calibri"/>
              </a:rPr>
              <a:t>e  become </a:t>
            </a:r>
            <a:r>
              <a:rPr sz="3200" spc="5" dirty="0">
                <a:solidFill>
                  <a:schemeClr val="accent2">
                    <a:lumMod val="75000"/>
                  </a:schemeClr>
                </a:solidFill>
                <a:latin typeface="Bahnschrift SemiBold Condensed" panose="020B0502040204020203" pitchFamily="34" charset="0"/>
                <a:cs typeface="Calibri"/>
              </a:rPr>
              <a:t>the </a:t>
            </a:r>
            <a:r>
              <a:rPr sz="3200" spc="10" dirty="0">
                <a:solidFill>
                  <a:schemeClr val="accent2">
                    <a:lumMod val="75000"/>
                  </a:schemeClr>
                </a:solidFill>
                <a:latin typeface="Bahnschrift SemiBold Condensed" panose="020B0502040204020203" pitchFamily="34" charset="0"/>
                <a:cs typeface="Calibri"/>
              </a:rPr>
              <a:t>basis of Delhi's </a:t>
            </a:r>
            <a:r>
              <a:rPr sz="3200" spc="5" dirty="0">
                <a:solidFill>
                  <a:schemeClr val="accent2">
                    <a:lumMod val="75000"/>
                  </a:schemeClr>
                </a:solidFill>
                <a:latin typeface="Bahnschrift SemiBold Condensed" panose="020B0502040204020203" pitchFamily="34" charset="0"/>
                <a:cs typeface="Calibri"/>
              </a:rPr>
              <a:t>culture. </a:t>
            </a:r>
            <a:r>
              <a:rPr sz="3200" spc="-5" dirty="0">
                <a:solidFill>
                  <a:schemeClr val="accent2">
                    <a:lumMod val="75000"/>
                  </a:schemeClr>
                </a:solidFill>
                <a:latin typeface="Bahnschrift SemiBold Condensed" panose="020B0502040204020203" pitchFamily="34" charset="0"/>
                <a:cs typeface="Calibri"/>
              </a:rPr>
              <a:t>Guru </a:t>
            </a:r>
            <a:r>
              <a:rPr sz="3200" dirty="0">
                <a:solidFill>
                  <a:schemeClr val="accent2">
                    <a:lumMod val="75000"/>
                  </a:schemeClr>
                </a:solidFill>
                <a:latin typeface="Bahnschrift SemiBold Condensed" panose="020B0502040204020203" pitchFamily="34" charset="0"/>
                <a:cs typeface="Calibri"/>
              </a:rPr>
              <a:t> </a:t>
            </a:r>
            <a:r>
              <a:rPr sz="3200" spc="-35" dirty="0">
                <a:solidFill>
                  <a:schemeClr val="accent2">
                    <a:lumMod val="75000"/>
                  </a:schemeClr>
                </a:solidFill>
                <a:latin typeface="Bahnschrift SemiBold Condensed" panose="020B0502040204020203" pitchFamily="34" charset="0"/>
                <a:cs typeface="Calibri"/>
              </a:rPr>
              <a:t>P</a:t>
            </a:r>
            <a:r>
              <a:rPr sz="3200" spc="25" dirty="0">
                <a:solidFill>
                  <a:schemeClr val="accent2">
                    <a:lumMod val="75000"/>
                  </a:schemeClr>
                </a:solidFill>
                <a:latin typeface="Bahnschrift SemiBold Condensed" panose="020B0502040204020203" pitchFamily="34" charset="0"/>
                <a:cs typeface="Calibri"/>
              </a:rPr>
              <a:t>u</a:t>
            </a:r>
            <a:r>
              <a:rPr sz="3200" spc="-30" dirty="0">
                <a:solidFill>
                  <a:schemeClr val="accent2">
                    <a:lumMod val="75000"/>
                  </a:schemeClr>
                </a:solidFill>
                <a:latin typeface="Bahnschrift SemiBold Condensed" panose="020B0502040204020203" pitchFamily="34" charset="0"/>
                <a:cs typeface="Calibri"/>
              </a:rPr>
              <a:t>r</a:t>
            </a:r>
            <a:r>
              <a:rPr sz="3200" spc="30" dirty="0">
                <a:solidFill>
                  <a:schemeClr val="accent2">
                    <a:lumMod val="75000"/>
                  </a:schemeClr>
                </a:solidFill>
                <a:latin typeface="Bahnschrift SemiBold Condensed" panose="020B0502040204020203" pitchFamily="34" charset="0"/>
                <a:cs typeface="Calibri"/>
              </a:rPr>
              <a:t>a</a:t>
            </a:r>
            <a:r>
              <a:rPr sz="3200" dirty="0">
                <a:solidFill>
                  <a:schemeClr val="accent2">
                    <a:lumMod val="75000"/>
                  </a:schemeClr>
                </a:solidFill>
                <a:latin typeface="Bahnschrift SemiBold Condensed" panose="020B0502040204020203" pitchFamily="34" charset="0"/>
                <a:cs typeface="Calibri"/>
              </a:rPr>
              <a:t>b</a:t>
            </a:r>
            <a:r>
              <a:rPr sz="3200" spc="-10" dirty="0">
                <a:solidFill>
                  <a:schemeClr val="accent2">
                    <a:lumMod val="75000"/>
                  </a:schemeClr>
                </a:solidFill>
                <a:latin typeface="Bahnschrift SemiBold Condensed" panose="020B0502040204020203" pitchFamily="34" charset="0"/>
                <a:cs typeface="Calibri"/>
              </a:rPr>
              <a:t> </a:t>
            </a:r>
            <a:r>
              <a:rPr sz="3200" spc="-15" dirty="0">
                <a:solidFill>
                  <a:schemeClr val="accent2">
                    <a:lumMod val="75000"/>
                  </a:schemeClr>
                </a:solidFill>
                <a:latin typeface="Bahnschrift SemiBold Condensed" panose="020B0502040204020203" pitchFamily="34" charset="0"/>
                <a:cs typeface="Calibri"/>
              </a:rPr>
              <a:t>w</a:t>
            </a:r>
            <a:r>
              <a:rPr sz="3200" spc="30" dirty="0">
                <a:solidFill>
                  <a:schemeClr val="accent2">
                    <a:lumMod val="75000"/>
                  </a:schemeClr>
                </a:solidFill>
                <a:latin typeface="Bahnschrift SemiBold Condensed" panose="020B0502040204020203" pitchFamily="34" charset="0"/>
                <a:cs typeface="Calibri"/>
              </a:rPr>
              <a:t>a</a:t>
            </a:r>
            <a:r>
              <a:rPr sz="3200" dirty="0">
                <a:solidFill>
                  <a:schemeClr val="accent2">
                    <a:lumMod val="75000"/>
                  </a:schemeClr>
                </a:solidFill>
                <a:latin typeface="Bahnschrift SemiBold Condensed" panose="020B0502040204020203" pitchFamily="34" charset="0"/>
                <a:cs typeface="Calibri"/>
              </a:rPr>
              <a:t>s</a:t>
            </a:r>
            <a:r>
              <a:rPr sz="3200" spc="-65" dirty="0">
                <a:solidFill>
                  <a:schemeClr val="accent2">
                    <a:lumMod val="75000"/>
                  </a:schemeClr>
                </a:solidFill>
                <a:latin typeface="Bahnschrift SemiBold Condensed" panose="020B0502040204020203" pitchFamily="34" charset="0"/>
                <a:cs typeface="Calibri"/>
              </a:rPr>
              <a:t> </a:t>
            </a:r>
            <a:r>
              <a:rPr sz="3200" spc="25" dirty="0">
                <a:solidFill>
                  <a:schemeClr val="accent2">
                    <a:lumMod val="75000"/>
                  </a:schemeClr>
                </a:solidFill>
                <a:latin typeface="Bahnschrift SemiBold Condensed" panose="020B0502040204020203" pitchFamily="34" charset="0"/>
                <a:cs typeface="Calibri"/>
              </a:rPr>
              <a:t>b</a:t>
            </a:r>
            <a:r>
              <a:rPr sz="3200" spc="-30" dirty="0">
                <a:solidFill>
                  <a:schemeClr val="accent2">
                    <a:lumMod val="75000"/>
                  </a:schemeClr>
                </a:solidFill>
                <a:latin typeface="Bahnschrift SemiBold Condensed" panose="020B0502040204020203" pitchFamily="34" charset="0"/>
                <a:cs typeface="Calibri"/>
              </a:rPr>
              <a:t>r</a:t>
            </a:r>
            <a:r>
              <a:rPr sz="3200" spc="20" dirty="0">
                <a:solidFill>
                  <a:schemeClr val="accent2">
                    <a:lumMod val="75000"/>
                  </a:schemeClr>
                </a:solidFill>
                <a:latin typeface="Bahnschrift SemiBold Condensed" panose="020B0502040204020203" pitchFamily="34" charset="0"/>
                <a:cs typeface="Calibri"/>
              </a:rPr>
              <a:t>o</a:t>
            </a:r>
            <a:r>
              <a:rPr sz="3200" spc="25" dirty="0">
                <a:solidFill>
                  <a:schemeClr val="accent2">
                    <a:lumMod val="75000"/>
                  </a:schemeClr>
                </a:solidFill>
                <a:latin typeface="Bahnschrift SemiBold Condensed" panose="020B0502040204020203" pitchFamily="34" charset="0"/>
                <a:cs typeface="Calibri"/>
              </a:rPr>
              <a:t>u</a:t>
            </a:r>
            <a:r>
              <a:rPr sz="3200" spc="-25" dirty="0">
                <a:solidFill>
                  <a:schemeClr val="accent2">
                    <a:lumMod val="75000"/>
                  </a:schemeClr>
                </a:solidFill>
                <a:latin typeface="Bahnschrift SemiBold Condensed" panose="020B0502040204020203" pitchFamily="34" charset="0"/>
                <a:cs typeface="Calibri"/>
              </a:rPr>
              <a:t>g</a:t>
            </a:r>
            <a:r>
              <a:rPr sz="3200" spc="25" dirty="0">
                <a:solidFill>
                  <a:schemeClr val="accent2">
                    <a:lumMod val="75000"/>
                  </a:schemeClr>
                </a:solidFill>
                <a:latin typeface="Bahnschrift SemiBold Condensed" panose="020B0502040204020203" pitchFamily="34" charset="0"/>
                <a:cs typeface="Calibri"/>
              </a:rPr>
              <a:t>h</a:t>
            </a:r>
            <a:r>
              <a:rPr sz="3200" dirty="0">
                <a:solidFill>
                  <a:schemeClr val="accent2">
                    <a:lumMod val="75000"/>
                  </a:schemeClr>
                </a:solidFill>
                <a:latin typeface="Bahnschrift SemiBold Condensed" panose="020B0502040204020203" pitchFamily="34" charset="0"/>
                <a:cs typeface="Calibri"/>
              </a:rPr>
              <a:t>t</a:t>
            </a:r>
            <a:r>
              <a:rPr sz="3200" spc="-114" dirty="0">
                <a:solidFill>
                  <a:schemeClr val="accent2">
                    <a:lumMod val="75000"/>
                  </a:schemeClr>
                </a:solidFill>
                <a:latin typeface="Bahnschrift SemiBold Condensed" panose="020B0502040204020203" pitchFamily="34" charset="0"/>
                <a:cs typeface="Calibri"/>
              </a:rPr>
              <a:t> </a:t>
            </a:r>
            <a:r>
              <a:rPr sz="3200" spc="35" dirty="0">
                <a:solidFill>
                  <a:schemeClr val="accent2">
                    <a:lumMod val="75000"/>
                  </a:schemeClr>
                </a:solidFill>
                <a:latin typeface="Bahnschrift SemiBold Condensed" panose="020B0502040204020203" pitchFamily="34" charset="0"/>
                <a:cs typeface="Calibri"/>
              </a:rPr>
              <a:t>i</a:t>
            </a:r>
            <a:r>
              <a:rPr sz="3200" dirty="0">
                <a:solidFill>
                  <a:schemeClr val="accent2">
                    <a:lumMod val="75000"/>
                  </a:schemeClr>
                </a:solidFill>
                <a:latin typeface="Bahnschrift SemiBold Condensed" panose="020B0502040204020203" pitchFamily="34" charset="0"/>
                <a:cs typeface="Calibri"/>
              </a:rPr>
              <a:t>n</a:t>
            </a:r>
            <a:r>
              <a:rPr sz="3200" spc="-10" dirty="0">
                <a:solidFill>
                  <a:schemeClr val="accent2">
                    <a:lumMod val="75000"/>
                  </a:schemeClr>
                </a:solidFill>
                <a:latin typeface="Bahnschrift SemiBold Condensed" panose="020B0502040204020203" pitchFamily="34" charset="0"/>
                <a:cs typeface="Calibri"/>
              </a:rPr>
              <a:t> </a:t>
            </a:r>
            <a:r>
              <a:rPr sz="3200" spc="25" dirty="0">
                <a:solidFill>
                  <a:schemeClr val="accent2">
                    <a:lumMod val="75000"/>
                  </a:schemeClr>
                </a:solidFill>
                <a:latin typeface="Bahnschrift SemiBold Condensed" panose="020B0502040204020203" pitchFamily="34" charset="0"/>
                <a:cs typeface="Calibri"/>
              </a:rPr>
              <a:t>b</a:t>
            </a:r>
            <a:r>
              <a:rPr sz="3200" dirty="0">
                <a:solidFill>
                  <a:schemeClr val="accent2">
                    <a:lumMod val="75000"/>
                  </a:schemeClr>
                </a:solidFill>
                <a:latin typeface="Bahnschrift SemiBold Condensed" panose="020B0502040204020203" pitchFamily="34" charset="0"/>
                <a:cs typeface="Calibri"/>
              </a:rPr>
              <a:t>y</a:t>
            </a:r>
            <a:r>
              <a:rPr sz="3200" spc="-25" dirty="0">
                <a:solidFill>
                  <a:schemeClr val="accent2">
                    <a:lumMod val="75000"/>
                  </a:schemeClr>
                </a:solidFill>
                <a:latin typeface="Bahnschrift SemiBold Condensed" panose="020B0502040204020203" pitchFamily="34" charset="0"/>
                <a:cs typeface="Calibri"/>
              </a:rPr>
              <a:t> </a:t>
            </a:r>
            <a:r>
              <a:rPr sz="3200" spc="-5" dirty="0">
                <a:solidFill>
                  <a:schemeClr val="accent2">
                    <a:lumMod val="75000"/>
                  </a:schemeClr>
                </a:solidFill>
                <a:latin typeface="Bahnschrift SemiBold Condensed" panose="020B0502040204020203" pitchFamily="34" charset="0"/>
                <a:cs typeface="Calibri"/>
              </a:rPr>
              <a:t>S</a:t>
            </a:r>
            <a:r>
              <a:rPr sz="3200" spc="25" dirty="0">
                <a:solidFill>
                  <a:schemeClr val="accent2">
                    <a:lumMod val="75000"/>
                  </a:schemeClr>
                </a:solidFill>
                <a:latin typeface="Bahnschrift SemiBold Condensed" panose="020B0502040204020203" pitchFamily="34" charset="0"/>
                <a:cs typeface="Calibri"/>
              </a:rPr>
              <a:t>i</a:t>
            </a:r>
            <a:r>
              <a:rPr sz="3200" dirty="0">
                <a:solidFill>
                  <a:schemeClr val="accent2">
                    <a:lumMod val="75000"/>
                  </a:schemeClr>
                </a:solidFill>
                <a:latin typeface="Bahnschrift SemiBold Condensed" panose="020B0502040204020203" pitchFamily="34" charset="0"/>
                <a:cs typeface="Calibri"/>
              </a:rPr>
              <a:t>k</a:t>
            </a:r>
            <a:r>
              <a:rPr sz="3200" spc="30" dirty="0">
                <a:solidFill>
                  <a:schemeClr val="accent2">
                    <a:lumMod val="75000"/>
                  </a:schemeClr>
                </a:solidFill>
                <a:latin typeface="Bahnschrift SemiBold Condensed" panose="020B0502040204020203" pitchFamily="34" charset="0"/>
                <a:cs typeface="Calibri"/>
              </a:rPr>
              <a:t>h</a:t>
            </a:r>
            <a:r>
              <a:rPr sz="3200" spc="-35" dirty="0">
                <a:solidFill>
                  <a:schemeClr val="accent2">
                    <a:lumMod val="75000"/>
                  </a:schemeClr>
                </a:solidFill>
                <a:latin typeface="Bahnschrift SemiBold Condensed" panose="020B0502040204020203" pitchFamily="34" charset="0"/>
                <a:cs typeface="Calibri"/>
              </a:rPr>
              <a:t>s</a:t>
            </a:r>
            <a:r>
              <a:rPr sz="3200" dirty="0">
                <a:solidFill>
                  <a:schemeClr val="accent2">
                    <a:lumMod val="75000"/>
                  </a:schemeClr>
                </a:solidFill>
                <a:latin typeface="Bahnschrift SemiBold Condensed" panose="020B0502040204020203" pitchFamily="34" charset="0"/>
                <a:cs typeface="Calibri"/>
              </a:rPr>
              <a:t>,</a:t>
            </a:r>
            <a:r>
              <a:rPr sz="3200" spc="-110" dirty="0">
                <a:solidFill>
                  <a:schemeClr val="accent2">
                    <a:lumMod val="75000"/>
                  </a:schemeClr>
                </a:solidFill>
                <a:latin typeface="Bahnschrift SemiBold Condensed" panose="020B0502040204020203" pitchFamily="34" charset="0"/>
                <a:cs typeface="Calibri"/>
              </a:rPr>
              <a:t> </a:t>
            </a:r>
            <a:r>
              <a:rPr sz="3200" spc="-10" dirty="0">
                <a:solidFill>
                  <a:schemeClr val="accent2">
                    <a:lumMod val="75000"/>
                  </a:schemeClr>
                </a:solidFill>
                <a:latin typeface="Bahnschrift SemiBold Condensed" panose="020B0502040204020203" pitchFamily="34" charset="0"/>
                <a:cs typeface="Calibri"/>
              </a:rPr>
              <a:t>B</a:t>
            </a:r>
            <a:r>
              <a:rPr sz="3200" dirty="0">
                <a:solidFill>
                  <a:schemeClr val="accent2">
                    <a:lumMod val="75000"/>
                  </a:schemeClr>
                </a:solidFill>
                <a:latin typeface="Bahnschrift SemiBold Condensed" panose="020B0502040204020203" pitchFamily="34" charset="0"/>
                <a:cs typeface="Calibri"/>
              </a:rPr>
              <a:t>e</a:t>
            </a:r>
            <a:r>
              <a:rPr sz="3200" spc="25" dirty="0">
                <a:solidFill>
                  <a:schemeClr val="accent2">
                    <a:lumMod val="75000"/>
                  </a:schemeClr>
                </a:solidFill>
                <a:latin typeface="Bahnschrift SemiBold Condensed" panose="020B0502040204020203" pitchFamily="34" charset="0"/>
                <a:cs typeface="Calibri"/>
              </a:rPr>
              <a:t>n</a:t>
            </a:r>
            <a:r>
              <a:rPr sz="3200" spc="-25" dirty="0">
                <a:solidFill>
                  <a:schemeClr val="accent2">
                    <a:lumMod val="75000"/>
                  </a:schemeClr>
                </a:solidFill>
                <a:latin typeface="Bahnschrift SemiBold Condensed" panose="020B0502040204020203" pitchFamily="34" charset="0"/>
                <a:cs typeface="Calibri"/>
              </a:rPr>
              <a:t>g</a:t>
            </a:r>
            <a:r>
              <a:rPr sz="3200" spc="30" dirty="0">
                <a:solidFill>
                  <a:schemeClr val="accent2">
                    <a:lumMod val="75000"/>
                  </a:schemeClr>
                </a:solidFill>
                <a:latin typeface="Bahnschrift SemiBold Condensed" panose="020B0502040204020203" pitchFamily="34" charset="0"/>
                <a:cs typeface="Calibri"/>
              </a:rPr>
              <a:t>a</a:t>
            </a:r>
            <a:r>
              <a:rPr sz="3200" spc="35" dirty="0">
                <a:solidFill>
                  <a:schemeClr val="accent2">
                    <a:lumMod val="75000"/>
                  </a:schemeClr>
                </a:solidFill>
                <a:latin typeface="Bahnschrift SemiBold Condensed" panose="020B0502040204020203" pitchFamily="34" charset="0"/>
                <a:cs typeface="Calibri"/>
              </a:rPr>
              <a:t>li</a:t>
            </a:r>
            <a:r>
              <a:rPr sz="3200" dirty="0">
                <a:solidFill>
                  <a:schemeClr val="accent2">
                    <a:lumMod val="75000"/>
                  </a:schemeClr>
                </a:solidFill>
                <a:latin typeface="Bahnschrift SemiBold Condensed" panose="020B0502040204020203" pitchFamily="34" charset="0"/>
                <a:cs typeface="Calibri"/>
              </a:rPr>
              <a:t>s  </a:t>
            </a:r>
            <a:r>
              <a:rPr sz="3200" spc="35" dirty="0">
                <a:solidFill>
                  <a:schemeClr val="accent2">
                    <a:lumMod val="75000"/>
                  </a:schemeClr>
                </a:solidFill>
                <a:latin typeface="Bahnschrift SemiBold Condensed" panose="020B0502040204020203" pitchFamily="34" charset="0"/>
                <a:cs typeface="Calibri"/>
              </a:rPr>
              <a:t>i</a:t>
            </a:r>
            <a:r>
              <a:rPr sz="3200" spc="25" dirty="0">
                <a:solidFill>
                  <a:schemeClr val="accent2">
                    <a:lumMod val="75000"/>
                  </a:schemeClr>
                </a:solidFill>
                <a:latin typeface="Bahnschrift SemiBold Condensed" panose="020B0502040204020203" pitchFamily="34" charset="0"/>
                <a:cs typeface="Calibri"/>
              </a:rPr>
              <a:t>n</a:t>
            </a:r>
            <a:r>
              <a:rPr sz="3200" dirty="0">
                <a:solidFill>
                  <a:schemeClr val="accent2">
                    <a:lumMod val="75000"/>
                  </a:schemeClr>
                </a:solidFill>
                <a:latin typeface="Bahnschrift SemiBold Condensed" panose="020B0502040204020203" pitchFamily="34" charset="0"/>
                <a:cs typeface="Calibri"/>
              </a:rPr>
              <a:t>t</a:t>
            </a:r>
            <a:r>
              <a:rPr sz="3200" spc="-35" dirty="0">
                <a:solidFill>
                  <a:schemeClr val="accent2">
                    <a:lumMod val="75000"/>
                  </a:schemeClr>
                </a:solidFill>
                <a:latin typeface="Bahnschrift SemiBold Condensed" panose="020B0502040204020203" pitchFamily="34" charset="0"/>
                <a:cs typeface="Calibri"/>
              </a:rPr>
              <a:t>r</a:t>
            </a:r>
            <a:r>
              <a:rPr sz="3200" spc="20" dirty="0">
                <a:solidFill>
                  <a:schemeClr val="accent2">
                    <a:lumMod val="75000"/>
                  </a:schemeClr>
                </a:solidFill>
                <a:latin typeface="Bahnschrift SemiBold Condensed" panose="020B0502040204020203" pitchFamily="34" charset="0"/>
                <a:cs typeface="Calibri"/>
              </a:rPr>
              <a:t>o</a:t>
            </a:r>
            <a:r>
              <a:rPr sz="3200" spc="25" dirty="0">
                <a:solidFill>
                  <a:schemeClr val="accent2">
                    <a:lumMod val="75000"/>
                  </a:schemeClr>
                </a:solidFill>
                <a:latin typeface="Bahnschrift SemiBold Condensed" panose="020B0502040204020203" pitchFamily="34" charset="0"/>
                <a:cs typeface="Calibri"/>
              </a:rPr>
              <a:t>du</a:t>
            </a:r>
            <a:r>
              <a:rPr sz="3200" spc="-15" dirty="0">
                <a:solidFill>
                  <a:schemeClr val="accent2">
                    <a:lumMod val="75000"/>
                  </a:schemeClr>
                </a:solidFill>
                <a:latin typeface="Bahnschrift SemiBold Condensed" panose="020B0502040204020203" pitchFamily="34" charset="0"/>
                <a:cs typeface="Calibri"/>
              </a:rPr>
              <a:t>c</a:t>
            </a:r>
            <a:r>
              <a:rPr sz="3200" dirty="0">
                <a:solidFill>
                  <a:schemeClr val="accent2">
                    <a:lumMod val="75000"/>
                  </a:schemeClr>
                </a:solidFill>
                <a:latin typeface="Bahnschrift SemiBold Condensed" panose="020B0502040204020203" pitchFamily="34" charset="0"/>
                <a:cs typeface="Calibri"/>
              </a:rPr>
              <a:t>ed</a:t>
            </a:r>
            <a:r>
              <a:rPr sz="3200" spc="-155" dirty="0">
                <a:solidFill>
                  <a:schemeClr val="accent2">
                    <a:lumMod val="75000"/>
                  </a:schemeClr>
                </a:solidFill>
                <a:latin typeface="Bahnschrift SemiBold Condensed" panose="020B0502040204020203" pitchFamily="34" charset="0"/>
                <a:cs typeface="Calibri"/>
              </a:rPr>
              <a:t> </a:t>
            </a:r>
            <a:r>
              <a:rPr sz="3200" spc="10" dirty="0">
                <a:solidFill>
                  <a:schemeClr val="accent2">
                    <a:lumMod val="75000"/>
                  </a:schemeClr>
                </a:solidFill>
                <a:latin typeface="Bahnschrift SemiBold Condensed" panose="020B0502040204020203" pitchFamily="34" charset="0"/>
                <a:cs typeface="Calibri"/>
              </a:rPr>
              <a:t>D</a:t>
            </a:r>
            <a:r>
              <a:rPr sz="3200" spc="25" dirty="0">
                <a:solidFill>
                  <a:schemeClr val="accent2">
                    <a:lumMod val="75000"/>
                  </a:schemeClr>
                </a:solidFill>
                <a:latin typeface="Bahnschrift SemiBold Condensed" panose="020B0502040204020203" pitchFamily="34" charset="0"/>
                <a:cs typeface="Calibri"/>
              </a:rPr>
              <a:t>u</a:t>
            </a:r>
            <a:r>
              <a:rPr sz="3200" spc="-30" dirty="0">
                <a:solidFill>
                  <a:schemeClr val="accent2">
                    <a:lumMod val="75000"/>
                  </a:schemeClr>
                </a:solidFill>
                <a:latin typeface="Bahnschrift SemiBold Condensed" panose="020B0502040204020203" pitchFamily="34" charset="0"/>
                <a:cs typeface="Calibri"/>
              </a:rPr>
              <a:t>r</a:t>
            </a:r>
            <a:r>
              <a:rPr sz="3200" spc="-25" dirty="0">
                <a:solidFill>
                  <a:schemeClr val="accent2">
                    <a:lumMod val="75000"/>
                  </a:schemeClr>
                </a:solidFill>
                <a:latin typeface="Bahnschrift SemiBold Condensed" panose="020B0502040204020203" pitchFamily="34" charset="0"/>
                <a:cs typeface="Calibri"/>
              </a:rPr>
              <a:t>g</a:t>
            </a:r>
            <a:r>
              <a:rPr sz="3200" dirty="0">
                <a:solidFill>
                  <a:schemeClr val="accent2">
                    <a:lumMod val="75000"/>
                  </a:schemeClr>
                </a:solidFill>
                <a:latin typeface="Bahnschrift SemiBold Condensed" panose="020B0502040204020203" pitchFamily="34" charset="0"/>
                <a:cs typeface="Calibri"/>
              </a:rPr>
              <a:t>a </a:t>
            </a:r>
            <a:r>
              <a:rPr sz="3200" spc="-35" dirty="0">
                <a:solidFill>
                  <a:schemeClr val="accent2">
                    <a:lumMod val="75000"/>
                  </a:schemeClr>
                </a:solidFill>
                <a:latin typeface="Bahnschrift SemiBold Condensed" panose="020B0502040204020203" pitchFamily="34" charset="0"/>
                <a:cs typeface="Calibri"/>
              </a:rPr>
              <a:t>P</a:t>
            </a:r>
            <a:r>
              <a:rPr sz="3200" spc="25" dirty="0">
                <a:solidFill>
                  <a:schemeClr val="accent2">
                    <a:lumMod val="75000"/>
                  </a:schemeClr>
                </a:solidFill>
                <a:latin typeface="Bahnschrift SemiBold Condensed" panose="020B0502040204020203" pitchFamily="34" charset="0"/>
                <a:cs typeface="Calibri"/>
              </a:rPr>
              <a:t>u</a:t>
            </a:r>
            <a:r>
              <a:rPr sz="3200" spc="15" dirty="0">
                <a:solidFill>
                  <a:schemeClr val="accent2">
                    <a:lumMod val="75000"/>
                  </a:schemeClr>
                </a:solidFill>
                <a:latin typeface="Bahnschrift SemiBold Condensed" panose="020B0502040204020203" pitchFamily="34" charset="0"/>
                <a:cs typeface="Calibri"/>
              </a:rPr>
              <a:t>j</a:t>
            </a:r>
            <a:r>
              <a:rPr sz="3200" dirty="0">
                <a:solidFill>
                  <a:schemeClr val="accent2">
                    <a:lumMod val="75000"/>
                  </a:schemeClr>
                </a:solidFill>
                <a:latin typeface="Bahnschrift SemiBold Condensed" panose="020B0502040204020203" pitchFamily="34" charset="0"/>
                <a:cs typeface="Calibri"/>
              </a:rPr>
              <a:t>a</a:t>
            </a:r>
            <a:r>
              <a:rPr sz="3200" spc="-75" dirty="0">
                <a:solidFill>
                  <a:schemeClr val="accent2">
                    <a:lumMod val="75000"/>
                  </a:schemeClr>
                </a:solidFill>
                <a:latin typeface="Bahnschrift SemiBold Condensed" panose="020B0502040204020203" pitchFamily="34" charset="0"/>
                <a:cs typeface="Calibri"/>
              </a:rPr>
              <a:t> </a:t>
            </a:r>
            <a:r>
              <a:rPr sz="3200" dirty="0">
                <a:solidFill>
                  <a:schemeClr val="accent2">
                    <a:lumMod val="75000"/>
                  </a:schemeClr>
                </a:solidFill>
                <a:latin typeface="Bahnschrift SemiBold Condensed" panose="020B0502040204020203" pitchFamily="34" charset="0"/>
                <a:cs typeface="Calibri"/>
              </a:rPr>
              <a:t>to</a:t>
            </a:r>
            <a:r>
              <a:rPr sz="3200" spc="-15" dirty="0">
                <a:solidFill>
                  <a:schemeClr val="accent2">
                    <a:lumMod val="75000"/>
                  </a:schemeClr>
                </a:solidFill>
                <a:latin typeface="Bahnschrift SemiBold Condensed" panose="020B0502040204020203" pitchFamily="34" charset="0"/>
                <a:cs typeface="Calibri"/>
              </a:rPr>
              <a:t> </a:t>
            </a:r>
            <a:r>
              <a:rPr sz="3200" spc="10" dirty="0">
                <a:solidFill>
                  <a:schemeClr val="accent2">
                    <a:lumMod val="75000"/>
                  </a:schemeClr>
                </a:solidFill>
                <a:latin typeface="Bahnschrift SemiBold Condensed" panose="020B0502040204020203" pitchFamily="34" charset="0"/>
                <a:cs typeface="Calibri"/>
              </a:rPr>
              <a:t>D</a:t>
            </a:r>
            <a:r>
              <a:rPr sz="3200" dirty="0">
                <a:solidFill>
                  <a:schemeClr val="accent2">
                    <a:lumMod val="75000"/>
                  </a:schemeClr>
                </a:solidFill>
                <a:latin typeface="Bahnschrift SemiBold Condensed" panose="020B0502040204020203" pitchFamily="34" charset="0"/>
                <a:cs typeface="Calibri"/>
              </a:rPr>
              <a:t>e</a:t>
            </a:r>
            <a:r>
              <a:rPr sz="3200" spc="35" dirty="0">
                <a:solidFill>
                  <a:schemeClr val="accent2">
                    <a:lumMod val="75000"/>
                  </a:schemeClr>
                </a:solidFill>
                <a:latin typeface="Bahnschrift SemiBold Condensed" panose="020B0502040204020203" pitchFamily="34" charset="0"/>
                <a:cs typeface="Calibri"/>
              </a:rPr>
              <a:t>l</a:t>
            </a:r>
            <a:r>
              <a:rPr sz="3200" spc="25" dirty="0">
                <a:solidFill>
                  <a:schemeClr val="accent2">
                    <a:lumMod val="75000"/>
                  </a:schemeClr>
                </a:solidFill>
                <a:latin typeface="Bahnschrift SemiBold Condensed" panose="020B0502040204020203" pitchFamily="34" charset="0"/>
                <a:cs typeface="Calibri"/>
              </a:rPr>
              <a:t>h</a:t>
            </a:r>
            <a:r>
              <a:rPr sz="3200" dirty="0">
                <a:solidFill>
                  <a:schemeClr val="accent2">
                    <a:lumMod val="75000"/>
                  </a:schemeClr>
                </a:solidFill>
                <a:latin typeface="Bahnschrift SemiBold Condensed" panose="020B0502040204020203" pitchFamily="34" charset="0"/>
                <a:cs typeface="Calibri"/>
              </a:rPr>
              <a:t>i</a:t>
            </a:r>
            <a:r>
              <a:rPr sz="3200" spc="-75" dirty="0">
                <a:solidFill>
                  <a:schemeClr val="accent2">
                    <a:lumMod val="75000"/>
                  </a:schemeClr>
                </a:solidFill>
                <a:latin typeface="Bahnschrift SemiBold Condensed" panose="020B0502040204020203" pitchFamily="34" charset="0"/>
                <a:cs typeface="Calibri"/>
              </a:rPr>
              <a:t> </a:t>
            </a:r>
            <a:r>
              <a:rPr sz="3200" spc="30" dirty="0">
                <a:solidFill>
                  <a:schemeClr val="accent2">
                    <a:lumMod val="75000"/>
                  </a:schemeClr>
                </a:solidFill>
                <a:latin typeface="Bahnschrift SemiBold Condensed" panose="020B0502040204020203" pitchFamily="34" charset="0"/>
                <a:cs typeface="Calibri"/>
              </a:rPr>
              <a:t>a</a:t>
            </a:r>
            <a:r>
              <a:rPr sz="3200" spc="25" dirty="0">
                <a:solidFill>
                  <a:schemeClr val="accent2">
                    <a:lumMod val="75000"/>
                  </a:schemeClr>
                </a:solidFill>
                <a:latin typeface="Bahnschrift SemiBold Condensed" panose="020B0502040204020203" pitchFamily="34" charset="0"/>
                <a:cs typeface="Calibri"/>
              </a:rPr>
              <a:t>n</a:t>
            </a:r>
            <a:r>
              <a:rPr sz="3200" dirty="0">
                <a:solidFill>
                  <a:schemeClr val="accent2">
                    <a:lumMod val="75000"/>
                  </a:schemeClr>
                </a:solidFill>
                <a:latin typeface="Bahnschrift SemiBold Condensed" panose="020B0502040204020203" pitchFamily="34" charset="0"/>
                <a:cs typeface="Calibri"/>
              </a:rPr>
              <a:t>d</a:t>
            </a:r>
            <a:r>
              <a:rPr sz="3200" spc="-10" dirty="0">
                <a:solidFill>
                  <a:schemeClr val="accent2">
                    <a:lumMod val="75000"/>
                  </a:schemeClr>
                </a:solidFill>
                <a:latin typeface="Bahnschrift SemiBold Condensed" panose="020B0502040204020203" pitchFamily="34" charset="0"/>
                <a:cs typeface="Calibri"/>
              </a:rPr>
              <a:t> </a:t>
            </a:r>
            <a:r>
              <a:rPr sz="3200" spc="-35" dirty="0">
                <a:solidFill>
                  <a:schemeClr val="accent2">
                    <a:lumMod val="75000"/>
                  </a:schemeClr>
                </a:solidFill>
                <a:latin typeface="Bahnschrift SemiBold Condensed" panose="020B0502040204020203" pitchFamily="34" charset="0"/>
                <a:cs typeface="Calibri"/>
              </a:rPr>
              <a:t>s</a:t>
            </a:r>
            <a:r>
              <a:rPr sz="3200" dirty="0">
                <a:solidFill>
                  <a:schemeClr val="accent2">
                    <a:lumMod val="75000"/>
                  </a:schemeClr>
                </a:solidFill>
                <a:latin typeface="Bahnschrift SemiBold Condensed" panose="020B0502040204020203" pitchFamily="34" charset="0"/>
                <a:cs typeface="Calibri"/>
              </a:rPr>
              <a:t>o</a:t>
            </a:r>
            <a:r>
              <a:rPr sz="3200" spc="-10" dirty="0">
                <a:solidFill>
                  <a:schemeClr val="accent2">
                    <a:lumMod val="75000"/>
                  </a:schemeClr>
                </a:solidFill>
                <a:latin typeface="Bahnschrift SemiBold Condensed" panose="020B0502040204020203" pitchFamily="34" charset="0"/>
                <a:cs typeface="Calibri"/>
              </a:rPr>
              <a:t> </a:t>
            </a:r>
            <a:r>
              <a:rPr sz="3200" spc="20" dirty="0">
                <a:solidFill>
                  <a:schemeClr val="accent2">
                    <a:lumMod val="75000"/>
                  </a:schemeClr>
                </a:solidFill>
                <a:latin typeface="Bahnschrift SemiBold Condensed" panose="020B0502040204020203" pitchFamily="34" charset="0"/>
                <a:cs typeface="Calibri"/>
              </a:rPr>
              <a:t>o</a:t>
            </a:r>
            <a:r>
              <a:rPr sz="3200" spc="25" dirty="0">
                <a:solidFill>
                  <a:schemeClr val="accent2">
                    <a:lumMod val="75000"/>
                  </a:schemeClr>
                </a:solidFill>
                <a:latin typeface="Bahnschrift SemiBold Condensed" panose="020B0502040204020203" pitchFamily="34" charset="0"/>
                <a:cs typeface="Calibri"/>
              </a:rPr>
              <a:t>n</a:t>
            </a:r>
            <a:r>
              <a:rPr sz="3200" dirty="0">
                <a:solidFill>
                  <a:schemeClr val="accent2">
                    <a:lumMod val="75000"/>
                  </a:schemeClr>
                </a:solidFill>
                <a:latin typeface="Bahnschrift SemiBold Condensed" panose="020B0502040204020203" pitchFamily="34" charset="0"/>
                <a:cs typeface="Calibri"/>
              </a:rPr>
              <a:t>.</a:t>
            </a:r>
          </a:p>
          <a:p>
            <a:pPr marL="12065" marR="5080" algn="just">
              <a:lnSpc>
                <a:spcPct val="100800"/>
              </a:lnSpc>
              <a:spcBef>
                <a:spcPts val="980"/>
              </a:spcBef>
              <a:tabLst>
                <a:tab pos="298450" algn="l"/>
                <a:tab pos="299085" algn="l"/>
              </a:tabLst>
            </a:pPr>
            <a:r>
              <a:rPr sz="3200" spc="5" dirty="0">
                <a:solidFill>
                  <a:schemeClr val="accent2">
                    <a:lumMod val="75000"/>
                  </a:schemeClr>
                </a:solidFill>
                <a:latin typeface="Bahnschrift SemiBold Condensed" panose="020B0502040204020203" pitchFamily="34" charset="0"/>
                <a:cs typeface="Calibri"/>
              </a:rPr>
              <a:t>Culture </a:t>
            </a:r>
            <a:r>
              <a:rPr sz="3200" spc="10" dirty="0">
                <a:solidFill>
                  <a:schemeClr val="accent2">
                    <a:lumMod val="75000"/>
                  </a:schemeClr>
                </a:solidFill>
                <a:latin typeface="Bahnschrift SemiBold Condensed" panose="020B0502040204020203" pitchFamily="34" charset="0"/>
                <a:cs typeface="Calibri"/>
              </a:rPr>
              <a:t>of </a:t>
            </a:r>
            <a:r>
              <a:rPr sz="3200" spc="15" dirty="0">
                <a:solidFill>
                  <a:schemeClr val="accent2">
                    <a:lumMod val="75000"/>
                  </a:schemeClr>
                </a:solidFill>
                <a:latin typeface="Bahnschrift SemiBold Condensed" panose="020B0502040204020203" pitchFamily="34" charset="0"/>
                <a:cs typeface="Calibri"/>
              </a:rPr>
              <a:t>Delhi includes </a:t>
            </a:r>
            <a:r>
              <a:rPr sz="3200" b="1" dirty="0">
                <a:solidFill>
                  <a:schemeClr val="accent2">
                    <a:lumMod val="75000"/>
                  </a:schemeClr>
                </a:solidFill>
                <a:latin typeface="Bahnschrift SemiBold Condensed" panose="020B0502040204020203" pitchFamily="34" charset="0"/>
                <a:cs typeface="Calibri"/>
              </a:rPr>
              <a:t>festivals, art, </a:t>
            </a:r>
            <a:r>
              <a:rPr sz="3200" b="1" spc="5" dirty="0">
                <a:solidFill>
                  <a:schemeClr val="accent2">
                    <a:lumMod val="75000"/>
                  </a:schemeClr>
                </a:solidFill>
                <a:latin typeface="Bahnschrift SemiBold Condensed" panose="020B0502040204020203" pitchFamily="34" charset="0"/>
                <a:cs typeface="Calibri"/>
              </a:rPr>
              <a:t> pain</a:t>
            </a:r>
            <a:r>
              <a:rPr sz="3200" b="1" spc="-25" dirty="0">
                <a:solidFill>
                  <a:schemeClr val="accent2">
                    <a:lumMod val="75000"/>
                  </a:schemeClr>
                </a:solidFill>
                <a:latin typeface="Bahnschrift SemiBold Condensed" panose="020B0502040204020203" pitchFamily="34" charset="0"/>
                <a:cs typeface="Calibri"/>
              </a:rPr>
              <a:t>t</a:t>
            </a:r>
            <a:r>
              <a:rPr sz="3200" b="1" spc="5" dirty="0">
                <a:solidFill>
                  <a:schemeClr val="accent2">
                    <a:lumMod val="75000"/>
                  </a:schemeClr>
                </a:solidFill>
                <a:latin typeface="Bahnschrift SemiBold Condensed" panose="020B0502040204020203" pitchFamily="34" charset="0"/>
                <a:cs typeface="Calibri"/>
              </a:rPr>
              <a:t>in</a:t>
            </a:r>
            <a:r>
              <a:rPr sz="3200" b="1" spc="-30" dirty="0">
                <a:solidFill>
                  <a:schemeClr val="accent2">
                    <a:lumMod val="75000"/>
                  </a:schemeClr>
                </a:solidFill>
                <a:latin typeface="Bahnschrift SemiBold Condensed" panose="020B0502040204020203" pitchFamily="34" charset="0"/>
                <a:cs typeface="Calibri"/>
              </a:rPr>
              <a:t>g</a:t>
            </a:r>
            <a:r>
              <a:rPr sz="3200" b="1" spc="25" dirty="0">
                <a:solidFill>
                  <a:schemeClr val="accent2">
                    <a:lumMod val="75000"/>
                  </a:schemeClr>
                </a:solidFill>
                <a:latin typeface="Bahnschrift SemiBold Condensed" panose="020B0502040204020203" pitchFamily="34" charset="0"/>
                <a:cs typeface="Calibri"/>
              </a:rPr>
              <a:t>s</a:t>
            </a:r>
            <a:r>
              <a:rPr sz="3200" b="1" dirty="0">
                <a:solidFill>
                  <a:schemeClr val="accent2">
                    <a:lumMod val="75000"/>
                  </a:schemeClr>
                </a:solidFill>
                <a:latin typeface="Bahnschrift SemiBold Condensed" panose="020B0502040204020203" pitchFamily="34" charset="0"/>
                <a:cs typeface="Calibri"/>
              </a:rPr>
              <a:t>,</a:t>
            </a:r>
            <a:r>
              <a:rPr sz="3200" b="1" spc="-50" dirty="0">
                <a:solidFill>
                  <a:schemeClr val="accent2">
                    <a:lumMod val="75000"/>
                  </a:schemeClr>
                </a:solidFill>
                <a:latin typeface="Bahnschrift SemiBold Condensed" panose="020B0502040204020203" pitchFamily="34" charset="0"/>
                <a:cs typeface="Calibri"/>
              </a:rPr>
              <a:t> </a:t>
            </a:r>
            <a:r>
              <a:rPr sz="3200" b="1" spc="-10" dirty="0">
                <a:solidFill>
                  <a:schemeClr val="accent2">
                    <a:lumMod val="75000"/>
                  </a:schemeClr>
                </a:solidFill>
                <a:latin typeface="Bahnschrift SemiBold Condensed" panose="020B0502040204020203" pitchFamily="34" charset="0"/>
                <a:cs typeface="Calibri"/>
              </a:rPr>
              <a:t>e</a:t>
            </a:r>
            <a:r>
              <a:rPr sz="3200" b="1" spc="30" dirty="0">
                <a:solidFill>
                  <a:schemeClr val="accent2">
                    <a:lumMod val="75000"/>
                  </a:schemeClr>
                </a:solidFill>
                <a:latin typeface="Bahnschrift SemiBold Condensed" panose="020B0502040204020203" pitchFamily="34" charset="0"/>
                <a:cs typeface="Calibri"/>
              </a:rPr>
              <a:t>m</a:t>
            </a:r>
            <a:r>
              <a:rPr sz="3200" b="1" spc="5" dirty="0">
                <a:solidFill>
                  <a:schemeClr val="accent2">
                    <a:lumMod val="75000"/>
                  </a:schemeClr>
                </a:solidFill>
                <a:latin typeface="Bahnschrift SemiBold Condensed" panose="020B0502040204020203" pitchFamily="34" charset="0"/>
                <a:cs typeface="Calibri"/>
              </a:rPr>
              <a:t>b</a:t>
            </a:r>
            <a:r>
              <a:rPr sz="3200" b="1" spc="30" dirty="0">
                <a:solidFill>
                  <a:schemeClr val="accent2">
                    <a:lumMod val="75000"/>
                  </a:schemeClr>
                </a:solidFill>
                <a:latin typeface="Bahnschrift SemiBold Condensed" panose="020B0502040204020203" pitchFamily="34" charset="0"/>
                <a:cs typeface="Calibri"/>
              </a:rPr>
              <a:t>r</a:t>
            </a:r>
            <a:r>
              <a:rPr sz="3200" b="1" dirty="0">
                <a:solidFill>
                  <a:schemeClr val="accent2">
                    <a:lumMod val="75000"/>
                  </a:schemeClr>
                </a:solidFill>
                <a:latin typeface="Bahnschrift SemiBold Condensed" panose="020B0502040204020203" pitchFamily="34" charset="0"/>
                <a:cs typeface="Calibri"/>
              </a:rPr>
              <a:t>o</a:t>
            </a:r>
            <a:r>
              <a:rPr sz="3200" b="1" spc="10" dirty="0">
                <a:solidFill>
                  <a:schemeClr val="accent2">
                    <a:lumMod val="75000"/>
                  </a:schemeClr>
                </a:solidFill>
                <a:latin typeface="Bahnschrift SemiBold Condensed" panose="020B0502040204020203" pitchFamily="34" charset="0"/>
                <a:cs typeface="Calibri"/>
              </a:rPr>
              <a:t>i</a:t>
            </a:r>
            <a:r>
              <a:rPr sz="3200" b="1" spc="5" dirty="0">
                <a:solidFill>
                  <a:schemeClr val="accent2">
                    <a:lumMod val="75000"/>
                  </a:schemeClr>
                </a:solidFill>
                <a:latin typeface="Bahnschrift SemiBold Condensed" panose="020B0502040204020203" pitchFamily="34" charset="0"/>
                <a:cs typeface="Calibri"/>
              </a:rPr>
              <a:t>d</a:t>
            </a:r>
            <a:r>
              <a:rPr sz="3200" b="1" spc="-10" dirty="0">
                <a:solidFill>
                  <a:schemeClr val="accent2">
                    <a:lumMod val="75000"/>
                  </a:schemeClr>
                </a:solidFill>
                <a:latin typeface="Bahnschrift SemiBold Condensed" panose="020B0502040204020203" pitchFamily="34" charset="0"/>
                <a:cs typeface="Calibri"/>
              </a:rPr>
              <a:t>e</a:t>
            </a:r>
            <a:r>
              <a:rPr sz="3200" b="1" spc="30" dirty="0">
                <a:solidFill>
                  <a:schemeClr val="accent2">
                    <a:lumMod val="75000"/>
                  </a:schemeClr>
                </a:solidFill>
                <a:latin typeface="Bahnschrift SemiBold Condensed" panose="020B0502040204020203" pitchFamily="34" charset="0"/>
                <a:cs typeface="Calibri"/>
              </a:rPr>
              <a:t>r</a:t>
            </a:r>
            <a:r>
              <a:rPr sz="3200" b="1" spc="-105" dirty="0">
                <a:solidFill>
                  <a:schemeClr val="accent2">
                    <a:lumMod val="75000"/>
                  </a:schemeClr>
                </a:solidFill>
                <a:latin typeface="Bahnschrift SemiBold Condensed" panose="020B0502040204020203" pitchFamily="34" charset="0"/>
                <a:cs typeface="Calibri"/>
              </a:rPr>
              <a:t>y</a:t>
            </a:r>
            <a:r>
              <a:rPr sz="3200" b="1" dirty="0">
                <a:solidFill>
                  <a:schemeClr val="accent2">
                    <a:lumMod val="75000"/>
                  </a:schemeClr>
                </a:solidFill>
                <a:latin typeface="Bahnschrift SemiBold Condensed" panose="020B0502040204020203" pitchFamily="34" charset="0"/>
                <a:cs typeface="Calibri"/>
              </a:rPr>
              <a:t>,</a:t>
            </a:r>
            <a:r>
              <a:rPr sz="3200" b="1" spc="-165" dirty="0">
                <a:solidFill>
                  <a:schemeClr val="accent2">
                    <a:lumMod val="75000"/>
                  </a:schemeClr>
                </a:solidFill>
                <a:latin typeface="Bahnschrift SemiBold Condensed" panose="020B0502040204020203" pitchFamily="34" charset="0"/>
                <a:cs typeface="Calibri"/>
              </a:rPr>
              <a:t> </a:t>
            </a:r>
            <a:r>
              <a:rPr sz="3200" b="1" spc="-10" dirty="0">
                <a:solidFill>
                  <a:schemeClr val="accent2">
                    <a:lumMod val="75000"/>
                  </a:schemeClr>
                </a:solidFill>
                <a:latin typeface="Bahnschrift SemiBold Condensed" panose="020B0502040204020203" pitchFamily="34" charset="0"/>
                <a:cs typeface="Calibri"/>
              </a:rPr>
              <a:t>je</a:t>
            </a:r>
            <a:r>
              <a:rPr sz="3200" b="1" spc="5" dirty="0">
                <a:solidFill>
                  <a:schemeClr val="accent2">
                    <a:lumMod val="75000"/>
                  </a:schemeClr>
                </a:solidFill>
                <a:latin typeface="Bahnschrift SemiBold Condensed" panose="020B0502040204020203" pitchFamily="34" charset="0"/>
                <a:cs typeface="Calibri"/>
              </a:rPr>
              <a:t>w</a:t>
            </a:r>
            <a:r>
              <a:rPr sz="3200" b="1" spc="-10" dirty="0">
                <a:solidFill>
                  <a:schemeClr val="accent2">
                    <a:lumMod val="75000"/>
                  </a:schemeClr>
                </a:solidFill>
                <a:latin typeface="Bahnschrift SemiBold Condensed" panose="020B0502040204020203" pitchFamily="34" charset="0"/>
                <a:cs typeface="Calibri"/>
              </a:rPr>
              <a:t>e</a:t>
            </a:r>
            <a:r>
              <a:rPr sz="3200" b="1" spc="5" dirty="0">
                <a:solidFill>
                  <a:schemeClr val="accent2">
                    <a:lumMod val="75000"/>
                  </a:schemeClr>
                </a:solidFill>
                <a:latin typeface="Bahnschrift SemiBold Condensed" panose="020B0502040204020203" pitchFamily="34" charset="0"/>
                <a:cs typeface="Calibri"/>
              </a:rPr>
              <a:t>l</a:t>
            </a:r>
            <a:r>
              <a:rPr sz="3200" b="1" spc="-10" dirty="0">
                <a:solidFill>
                  <a:schemeClr val="accent2">
                    <a:lumMod val="75000"/>
                  </a:schemeClr>
                </a:solidFill>
                <a:latin typeface="Bahnschrift SemiBold Condensed" panose="020B0502040204020203" pitchFamily="34" charset="0"/>
                <a:cs typeface="Calibri"/>
              </a:rPr>
              <a:t>e</a:t>
            </a:r>
            <a:r>
              <a:rPr sz="3200" b="1" spc="30" dirty="0">
                <a:solidFill>
                  <a:schemeClr val="accent2">
                    <a:lumMod val="75000"/>
                  </a:schemeClr>
                </a:solidFill>
                <a:latin typeface="Bahnschrift SemiBold Condensed" panose="020B0502040204020203" pitchFamily="34" charset="0"/>
                <a:cs typeface="Calibri"/>
              </a:rPr>
              <a:t>r</a:t>
            </a:r>
            <a:r>
              <a:rPr sz="3200" b="1" spc="-95" dirty="0">
                <a:solidFill>
                  <a:schemeClr val="accent2">
                    <a:lumMod val="75000"/>
                  </a:schemeClr>
                </a:solidFill>
                <a:latin typeface="Bahnschrift SemiBold Condensed" panose="020B0502040204020203" pitchFamily="34" charset="0"/>
                <a:cs typeface="Calibri"/>
              </a:rPr>
              <a:t>y</a:t>
            </a:r>
            <a:r>
              <a:rPr sz="3200" b="1" dirty="0">
                <a:solidFill>
                  <a:schemeClr val="accent2">
                    <a:lumMod val="75000"/>
                  </a:schemeClr>
                </a:solidFill>
                <a:latin typeface="Bahnschrift SemiBold Condensed" panose="020B0502040204020203" pitchFamily="34" charset="0"/>
                <a:cs typeface="Calibri"/>
              </a:rPr>
              <a:t>,</a:t>
            </a:r>
            <a:r>
              <a:rPr sz="3200" b="1" spc="-125" dirty="0">
                <a:solidFill>
                  <a:schemeClr val="accent2">
                    <a:lumMod val="75000"/>
                  </a:schemeClr>
                </a:solidFill>
                <a:latin typeface="Bahnschrift SemiBold Condensed" panose="020B0502040204020203" pitchFamily="34" charset="0"/>
                <a:cs typeface="Calibri"/>
              </a:rPr>
              <a:t> </a:t>
            </a:r>
            <a:r>
              <a:rPr sz="3200" b="1" spc="5" dirty="0">
                <a:solidFill>
                  <a:schemeClr val="accent2">
                    <a:lumMod val="75000"/>
                  </a:schemeClr>
                </a:solidFill>
                <a:latin typeface="Bahnschrift SemiBold Condensed" panose="020B0502040204020203" pitchFamily="34" charset="0"/>
                <a:cs typeface="Calibri"/>
              </a:rPr>
              <a:t>handi</a:t>
            </a:r>
            <a:r>
              <a:rPr sz="3200" b="1" spc="-5" dirty="0">
                <a:solidFill>
                  <a:schemeClr val="accent2">
                    <a:lumMod val="75000"/>
                  </a:schemeClr>
                </a:solidFill>
                <a:latin typeface="Bahnschrift SemiBold Condensed" panose="020B0502040204020203" pitchFamily="34" charset="0"/>
                <a:cs typeface="Calibri"/>
              </a:rPr>
              <a:t>c</a:t>
            </a:r>
            <a:r>
              <a:rPr sz="3200" b="1" spc="-45" dirty="0">
                <a:solidFill>
                  <a:schemeClr val="accent2">
                    <a:lumMod val="75000"/>
                  </a:schemeClr>
                </a:solidFill>
                <a:latin typeface="Bahnschrift SemiBold Condensed" panose="020B0502040204020203" pitchFamily="34" charset="0"/>
                <a:cs typeface="Calibri"/>
              </a:rPr>
              <a:t>r</a:t>
            </a:r>
            <a:r>
              <a:rPr sz="3200" b="1" spc="5" dirty="0">
                <a:solidFill>
                  <a:schemeClr val="accent2">
                    <a:lumMod val="75000"/>
                  </a:schemeClr>
                </a:solidFill>
                <a:latin typeface="Bahnschrift SemiBold Condensed" panose="020B0502040204020203" pitchFamily="34" charset="0"/>
                <a:cs typeface="Calibri"/>
              </a:rPr>
              <a:t>a</a:t>
            </a:r>
            <a:r>
              <a:rPr sz="3200" b="1" spc="25" dirty="0">
                <a:solidFill>
                  <a:schemeClr val="accent2">
                    <a:lumMod val="75000"/>
                  </a:schemeClr>
                </a:solidFill>
                <a:latin typeface="Bahnschrift SemiBold Condensed" panose="020B0502040204020203" pitchFamily="34" charset="0"/>
                <a:cs typeface="Calibri"/>
              </a:rPr>
              <a:t>f</a:t>
            </a:r>
            <a:r>
              <a:rPr sz="3200" b="1" spc="-25" dirty="0">
                <a:solidFill>
                  <a:schemeClr val="accent2">
                    <a:lumMod val="75000"/>
                  </a:schemeClr>
                </a:solidFill>
                <a:latin typeface="Bahnschrift SemiBold Condensed" panose="020B0502040204020203" pitchFamily="34" charset="0"/>
                <a:cs typeface="Calibri"/>
              </a:rPr>
              <a:t>t</a:t>
            </a:r>
            <a:r>
              <a:rPr sz="3200" b="1" spc="-45" dirty="0">
                <a:solidFill>
                  <a:schemeClr val="accent2">
                    <a:lumMod val="75000"/>
                  </a:schemeClr>
                </a:solidFill>
                <a:latin typeface="Bahnschrift SemiBold Condensed" panose="020B0502040204020203" pitchFamily="34" charset="0"/>
                <a:cs typeface="Calibri"/>
              </a:rPr>
              <a:t>s</a:t>
            </a:r>
            <a:r>
              <a:rPr sz="3200" b="1" dirty="0">
                <a:solidFill>
                  <a:schemeClr val="accent2">
                    <a:lumMod val="75000"/>
                  </a:schemeClr>
                </a:solidFill>
                <a:latin typeface="Bahnschrift SemiBold Condensed" panose="020B0502040204020203" pitchFamily="34" charset="0"/>
                <a:cs typeface="Calibri"/>
              </a:rPr>
              <a:t>,  cuisine, religion and </a:t>
            </a:r>
            <a:r>
              <a:rPr sz="3200" b="1" spc="15" dirty="0">
                <a:solidFill>
                  <a:schemeClr val="accent2">
                    <a:lumMod val="75000"/>
                  </a:schemeClr>
                </a:solidFill>
                <a:latin typeface="Bahnschrift SemiBold Condensed" panose="020B0502040204020203" pitchFamily="34" charset="0"/>
                <a:cs typeface="Calibri"/>
              </a:rPr>
              <a:t>sports</a:t>
            </a:r>
            <a:r>
              <a:rPr sz="3200" spc="15" dirty="0">
                <a:solidFill>
                  <a:schemeClr val="accent2">
                    <a:lumMod val="75000"/>
                  </a:schemeClr>
                </a:solidFill>
                <a:latin typeface="Bahnschrift SemiBold Condensed" panose="020B0502040204020203" pitchFamily="34" charset="0"/>
                <a:cs typeface="Calibri"/>
              </a:rPr>
              <a:t>. Delhi, being </a:t>
            </a:r>
            <a:r>
              <a:rPr sz="3200" spc="5" dirty="0">
                <a:solidFill>
                  <a:schemeClr val="accent2">
                    <a:lumMod val="75000"/>
                  </a:schemeClr>
                </a:solidFill>
                <a:latin typeface="Bahnschrift SemiBold Condensed" panose="020B0502040204020203" pitchFamily="34" charset="0"/>
                <a:cs typeface="Calibri"/>
              </a:rPr>
              <a:t>the </a:t>
            </a:r>
            <a:r>
              <a:rPr sz="3200" spc="-395" dirty="0">
                <a:solidFill>
                  <a:schemeClr val="accent2">
                    <a:lumMod val="75000"/>
                  </a:schemeClr>
                </a:solidFill>
                <a:latin typeface="Bahnschrift SemiBold Condensed" panose="020B0502040204020203" pitchFamily="34" charset="0"/>
                <a:cs typeface="Calibri"/>
              </a:rPr>
              <a:t> </a:t>
            </a:r>
            <a:r>
              <a:rPr sz="3200" spc="15" dirty="0">
                <a:solidFill>
                  <a:schemeClr val="accent2">
                    <a:lumMod val="75000"/>
                  </a:schemeClr>
                </a:solidFill>
                <a:latin typeface="Bahnschrift SemiBold Condensed" panose="020B0502040204020203" pitchFamily="34" charset="0"/>
                <a:cs typeface="Calibri"/>
              </a:rPr>
              <a:t>capital </a:t>
            </a:r>
            <a:r>
              <a:rPr sz="3200" spc="10" dirty="0">
                <a:solidFill>
                  <a:schemeClr val="accent2">
                    <a:lumMod val="75000"/>
                  </a:schemeClr>
                </a:solidFill>
                <a:latin typeface="Bahnschrift SemiBold Condensed" panose="020B0502040204020203" pitchFamily="34" charset="0"/>
                <a:cs typeface="Calibri"/>
              </a:rPr>
              <a:t>of </a:t>
            </a:r>
            <a:r>
              <a:rPr sz="3200" spc="15" dirty="0">
                <a:solidFill>
                  <a:schemeClr val="accent2">
                    <a:lumMod val="75000"/>
                  </a:schemeClr>
                </a:solidFill>
                <a:latin typeface="Bahnschrift SemiBold Condensed" panose="020B0502040204020203" pitchFamily="34" charset="0"/>
                <a:cs typeface="Calibri"/>
              </a:rPr>
              <a:t>India, is </a:t>
            </a:r>
            <a:r>
              <a:rPr sz="3200" spc="5" dirty="0">
                <a:solidFill>
                  <a:schemeClr val="accent2">
                    <a:lumMod val="75000"/>
                  </a:schemeClr>
                </a:solidFill>
                <a:latin typeface="Bahnschrift SemiBold Condensed" panose="020B0502040204020203" pitchFamily="34" charset="0"/>
                <a:cs typeface="Calibri"/>
              </a:rPr>
              <a:t>the </a:t>
            </a:r>
            <a:r>
              <a:rPr sz="3200" spc="20" dirty="0">
                <a:solidFill>
                  <a:schemeClr val="accent2">
                    <a:lumMod val="75000"/>
                  </a:schemeClr>
                </a:solidFill>
                <a:latin typeface="Bahnschrift SemiBold Condensed" panose="020B0502040204020203" pitchFamily="34" charset="0"/>
                <a:cs typeface="Calibri"/>
              </a:rPr>
              <a:t>land </a:t>
            </a:r>
            <a:r>
              <a:rPr sz="3200" spc="10" dirty="0">
                <a:solidFill>
                  <a:schemeClr val="accent2">
                    <a:lumMod val="75000"/>
                  </a:schemeClr>
                </a:solidFill>
                <a:latin typeface="Bahnschrift SemiBold Condensed" panose="020B0502040204020203" pitchFamily="34" charset="0"/>
                <a:cs typeface="Calibri"/>
              </a:rPr>
              <a:t>of </a:t>
            </a:r>
            <a:r>
              <a:rPr sz="3200" spc="-5" dirty="0">
                <a:solidFill>
                  <a:schemeClr val="accent2">
                    <a:lumMod val="75000"/>
                  </a:schemeClr>
                </a:solidFill>
                <a:latin typeface="Bahnschrift SemiBold Condensed" panose="020B0502040204020203" pitchFamily="34" charset="0"/>
                <a:cs typeface="Calibri"/>
              </a:rPr>
              <a:t>festivals </a:t>
            </a:r>
            <a:r>
              <a:rPr sz="3200" spc="15" dirty="0">
                <a:solidFill>
                  <a:schemeClr val="accent2">
                    <a:lumMod val="75000"/>
                  </a:schemeClr>
                </a:solidFill>
                <a:latin typeface="Bahnschrift SemiBold Condensed" panose="020B0502040204020203" pitchFamily="34" charset="0"/>
                <a:cs typeface="Calibri"/>
              </a:rPr>
              <a:t>and </a:t>
            </a:r>
            <a:r>
              <a:rPr sz="3200" spc="20" dirty="0">
                <a:solidFill>
                  <a:schemeClr val="accent2">
                    <a:lumMod val="75000"/>
                  </a:schemeClr>
                </a:solidFill>
                <a:latin typeface="Bahnschrift SemiBold Condensed" panose="020B0502040204020203" pitchFamily="34" charset="0"/>
                <a:cs typeface="Calibri"/>
              </a:rPr>
              <a:t> </a:t>
            </a:r>
            <a:r>
              <a:rPr sz="3200" spc="5" dirty="0">
                <a:solidFill>
                  <a:schemeClr val="accent2">
                    <a:lumMod val="75000"/>
                  </a:schemeClr>
                </a:solidFill>
                <a:latin typeface="Bahnschrift SemiBold Condensed" panose="020B0502040204020203" pitchFamily="34" charset="0"/>
                <a:cs typeface="Calibri"/>
              </a:rPr>
              <a:t>celebrations.</a:t>
            </a:r>
            <a:endParaRPr sz="3200" dirty="0">
              <a:solidFill>
                <a:schemeClr val="accent2">
                  <a:lumMod val="75000"/>
                </a:schemeClr>
              </a:solidFill>
              <a:latin typeface="Bahnschrift SemiBold Condensed" panose="020B0502040204020203" pitchFamily="34" charset="0"/>
              <a:cs typeface="Calibri"/>
            </a:endParaRPr>
          </a:p>
        </p:txBody>
      </p:sp>
      <p:grpSp>
        <p:nvGrpSpPr>
          <p:cNvPr id="4" name="object 4"/>
          <p:cNvGrpSpPr/>
          <p:nvPr/>
        </p:nvGrpSpPr>
        <p:grpSpPr>
          <a:xfrm>
            <a:off x="6095999" y="0"/>
            <a:ext cx="6096261" cy="6867525"/>
            <a:chOff x="5738121" y="0"/>
            <a:chExt cx="6454140" cy="6867525"/>
          </a:xfrm>
        </p:grpSpPr>
        <p:sp>
          <p:nvSpPr>
            <p:cNvPr id="5" name="object 5"/>
            <p:cNvSpPr/>
            <p:nvPr/>
          </p:nvSpPr>
          <p:spPr>
            <a:xfrm>
              <a:off x="8610641" y="3879968"/>
              <a:ext cx="3499485" cy="2978150"/>
            </a:xfrm>
            <a:custGeom>
              <a:avLst/>
              <a:gdLst/>
              <a:ahLst/>
              <a:cxnLst/>
              <a:rect l="l" t="t" r="r" b="b"/>
              <a:pathLst>
                <a:path w="3499484" h="2978150">
                  <a:moveTo>
                    <a:pt x="2066576" y="0"/>
                  </a:moveTo>
                  <a:lnTo>
                    <a:pt x="2015788" y="552"/>
                  </a:lnTo>
                  <a:lnTo>
                    <a:pt x="1964778" y="2359"/>
                  </a:lnTo>
                  <a:lnTo>
                    <a:pt x="1913563" y="5433"/>
                  </a:lnTo>
                  <a:lnTo>
                    <a:pt x="1862160" y="9787"/>
                  </a:lnTo>
                  <a:lnTo>
                    <a:pt x="1814470" y="14961"/>
                  </a:lnTo>
                  <a:lnTo>
                    <a:pt x="1767153" y="21190"/>
                  </a:lnTo>
                  <a:lnTo>
                    <a:pt x="1720218" y="28462"/>
                  </a:lnTo>
                  <a:lnTo>
                    <a:pt x="1673677" y="36763"/>
                  </a:lnTo>
                  <a:lnTo>
                    <a:pt x="1627540" y="46081"/>
                  </a:lnTo>
                  <a:lnTo>
                    <a:pt x="1581818" y="56403"/>
                  </a:lnTo>
                  <a:lnTo>
                    <a:pt x="1536521" y="67715"/>
                  </a:lnTo>
                  <a:lnTo>
                    <a:pt x="1491659" y="80006"/>
                  </a:lnTo>
                  <a:lnTo>
                    <a:pt x="1447245" y="93261"/>
                  </a:lnTo>
                  <a:lnTo>
                    <a:pt x="1403288" y="107467"/>
                  </a:lnTo>
                  <a:lnTo>
                    <a:pt x="1359799" y="122613"/>
                  </a:lnTo>
                  <a:lnTo>
                    <a:pt x="1316788" y="138685"/>
                  </a:lnTo>
                  <a:lnTo>
                    <a:pt x="1274267" y="155670"/>
                  </a:lnTo>
                  <a:lnTo>
                    <a:pt x="1232246" y="173555"/>
                  </a:lnTo>
                  <a:lnTo>
                    <a:pt x="1190735" y="192327"/>
                  </a:lnTo>
                  <a:lnTo>
                    <a:pt x="1149745" y="211973"/>
                  </a:lnTo>
                  <a:lnTo>
                    <a:pt x="1109288" y="232481"/>
                  </a:lnTo>
                  <a:lnTo>
                    <a:pt x="1069372" y="253837"/>
                  </a:lnTo>
                  <a:lnTo>
                    <a:pt x="1030010" y="276028"/>
                  </a:lnTo>
                  <a:lnTo>
                    <a:pt x="991212" y="299042"/>
                  </a:lnTo>
                  <a:lnTo>
                    <a:pt x="952989" y="322866"/>
                  </a:lnTo>
                  <a:lnTo>
                    <a:pt x="915350" y="347485"/>
                  </a:lnTo>
                  <a:lnTo>
                    <a:pt x="878308" y="372889"/>
                  </a:lnTo>
                  <a:lnTo>
                    <a:pt x="841872" y="399063"/>
                  </a:lnTo>
                  <a:lnTo>
                    <a:pt x="806052" y="425995"/>
                  </a:lnTo>
                  <a:lnTo>
                    <a:pt x="770861" y="453671"/>
                  </a:lnTo>
                  <a:lnTo>
                    <a:pt x="736308" y="482080"/>
                  </a:lnTo>
                  <a:lnTo>
                    <a:pt x="702404" y="511207"/>
                  </a:lnTo>
                  <a:lnTo>
                    <a:pt x="669160" y="541040"/>
                  </a:lnTo>
                  <a:lnTo>
                    <a:pt x="636587" y="571566"/>
                  </a:lnTo>
                  <a:lnTo>
                    <a:pt x="604694" y="602773"/>
                  </a:lnTo>
                  <a:lnTo>
                    <a:pt x="573493" y="634646"/>
                  </a:lnTo>
                  <a:lnTo>
                    <a:pt x="542994" y="667173"/>
                  </a:lnTo>
                  <a:lnTo>
                    <a:pt x="513209" y="700342"/>
                  </a:lnTo>
                  <a:lnTo>
                    <a:pt x="484147" y="734139"/>
                  </a:lnTo>
                  <a:lnTo>
                    <a:pt x="455819" y="768551"/>
                  </a:lnTo>
                  <a:lnTo>
                    <a:pt x="428236" y="803566"/>
                  </a:lnTo>
                  <a:lnTo>
                    <a:pt x="401409" y="839170"/>
                  </a:lnTo>
                  <a:lnTo>
                    <a:pt x="375348" y="875350"/>
                  </a:lnTo>
                  <a:lnTo>
                    <a:pt x="350064" y="912094"/>
                  </a:lnTo>
                  <a:lnTo>
                    <a:pt x="325568" y="949389"/>
                  </a:lnTo>
                  <a:lnTo>
                    <a:pt x="301870" y="987221"/>
                  </a:lnTo>
                  <a:lnTo>
                    <a:pt x="278980" y="1025578"/>
                  </a:lnTo>
                  <a:lnTo>
                    <a:pt x="256910" y="1064446"/>
                  </a:lnTo>
                  <a:lnTo>
                    <a:pt x="235671" y="1103814"/>
                  </a:lnTo>
                  <a:lnTo>
                    <a:pt x="215272" y="1143667"/>
                  </a:lnTo>
                  <a:lnTo>
                    <a:pt x="195725" y="1183993"/>
                  </a:lnTo>
                  <a:lnTo>
                    <a:pt x="177040" y="1224780"/>
                  </a:lnTo>
                  <a:lnTo>
                    <a:pt x="159227" y="1266013"/>
                  </a:lnTo>
                  <a:lnTo>
                    <a:pt x="142299" y="1307680"/>
                  </a:lnTo>
                  <a:lnTo>
                    <a:pt x="126264" y="1349768"/>
                  </a:lnTo>
                  <a:lnTo>
                    <a:pt x="111134" y="1392265"/>
                  </a:lnTo>
                  <a:lnTo>
                    <a:pt x="96919" y="1435157"/>
                  </a:lnTo>
                  <a:lnTo>
                    <a:pt x="83631" y="1478431"/>
                  </a:lnTo>
                  <a:lnTo>
                    <a:pt x="71279" y="1522074"/>
                  </a:lnTo>
                  <a:lnTo>
                    <a:pt x="59875" y="1566074"/>
                  </a:lnTo>
                  <a:lnTo>
                    <a:pt x="49428" y="1610417"/>
                  </a:lnTo>
                  <a:lnTo>
                    <a:pt x="39950" y="1655091"/>
                  </a:lnTo>
                  <a:lnTo>
                    <a:pt x="31452" y="1700083"/>
                  </a:lnTo>
                  <a:lnTo>
                    <a:pt x="23944" y="1745379"/>
                  </a:lnTo>
                  <a:lnTo>
                    <a:pt x="17436" y="1790966"/>
                  </a:lnTo>
                  <a:lnTo>
                    <a:pt x="11939" y="1836833"/>
                  </a:lnTo>
                  <a:lnTo>
                    <a:pt x="7465" y="1882965"/>
                  </a:lnTo>
                  <a:lnTo>
                    <a:pt x="4023" y="1929350"/>
                  </a:lnTo>
                  <a:lnTo>
                    <a:pt x="1624" y="1975975"/>
                  </a:lnTo>
                  <a:lnTo>
                    <a:pt x="280" y="2022827"/>
                  </a:lnTo>
                  <a:lnTo>
                    <a:pt x="0" y="2069892"/>
                  </a:lnTo>
                  <a:lnTo>
                    <a:pt x="795" y="2117159"/>
                  </a:lnTo>
                  <a:lnTo>
                    <a:pt x="2675" y="2164614"/>
                  </a:lnTo>
                  <a:lnTo>
                    <a:pt x="5653" y="2212244"/>
                  </a:lnTo>
                  <a:lnTo>
                    <a:pt x="9738" y="2260037"/>
                  </a:lnTo>
                  <a:lnTo>
                    <a:pt x="15536" y="2312918"/>
                  </a:lnTo>
                  <a:lnTo>
                    <a:pt x="22633" y="2365340"/>
                  </a:lnTo>
                  <a:lnTo>
                    <a:pt x="31011" y="2417288"/>
                  </a:lnTo>
                  <a:lnTo>
                    <a:pt x="40652" y="2468748"/>
                  </a:lnTo>
                  <a:lnTo>
                    <a:pt x="51538" y="2519705"/>
                  </a:lnTo>
                  <a:lnTo>
                    <a:pt x="63651" y="2570145"/>
                  </a:lnTo>
                  <a:lnTo>
                    <a:pt x="76974" y="2620052"/>
                  </a:lnTo>
                  <a:lnTo>
                    <a:pt x="91489" y="2669413"/>
                  </a:lnTo>
                  <a:lnTo>
                    <a:pt x="107178" y="2718212"/>
                  </a:lnTo>
                  <a:lnTo>
                    <a:pt x="124024" y="2766436"/>
                  </a:lnTo>
                  <a:lnTo>
                    <a:pt x="142008" y="2814069"/>
                  </a:lnTo>
                  <a:lnTo>
                    <a:pt x="161113" y="2861098"/>
                  </a:lnTo>
                  <a:lnTo>
                    <a:pt x="181322" y="2907508"/>
                  </a:lnTo>
                  <a:lnTo>
                    <a:pt x="202616" y="2953283"/>
                  </a:lnTo>
                  <a:lnTo>
                    <a:pt x="214878" y="2978030"/>
                  </a:lnTo>
                  <a:lnTo>
                    <a:pt x="233146" y="2978030"/>
                  </a:lnTo>
                  <a:lnTo>
                    <a:pt x="217372" y="2946195"/>
                  </a:lnTo>
                  <a:lnTo>
                    <a:pt x="196249" y="2900783"/>
                  </a:lnTo>
                  <a:lnTo>
                    <a:pt x="176201" y="2854743"/>
                  </a:lnTo>
                  <a:lnTo>
                    <a:pt x="157248" y="2808088"/>
                  </a:lnTo>
                  <a:lnTo>
                    <a:pt x="139406" y="2760833"/>
                  </a:lnTo>
                  <a:lnTo>
                    <a:pt x="122693" y="2712993"/>
                  </a:lnTo>
                  <a:lnTo>
                    <a:pt x="107127" y="2664581"/>
                  </a:lnTo>
                  <a:lnTo>
                    <a:pt x="92726" y="2615613"/>
                  </a:lnTo>
                  <a:lnTo>
                    <a:pt x="79506" y="2566103"/>
                  </a:lnTo>
                  <a:lnTo>
                    <a:pt x="67486" y="2516065"/>
                  </a:lnTo>
                  <a:lnTo>
                    <a:pt x="56682" y="2465513"/>
                  </a:lnTo>
                  <a:lnTo>
                    <a:pt x="47114" y="2414463"/>
                  </a:lnTo>
                  <a:lnTo>
                    <a:pt x="38798" y="2362928"/>
                  </a:lnTo>
                  <a:lnTo>
                    <a:pt x="31752" y="2310923"/>
                  </a:lnTo>
                  <a:lnTo>
                    <a:pt x="25994" y="2258462"/>
                  </a:lnTo>
                  <a:lnTo>
                    <a:pt x="21892" y="2210371"/>
                  </a:lnTo>
                  <a:lnTo>
                    <a:pt x="18921" y="2162445"/>
                  </a:lnTo>
                  <a:lnTo>
                    <a:pt x="17068" y="2114699"/>
                  </a:lnTo>
                  <a:lnTo>
                    <a:pt x="16323" y="2067145"/>
                  </a:lnTo>
                  <a:lnTo>
                    <a:pt x="16674" y="2019797"/>
                  </a:lnTo>
                  <a:lnTo>
                    <a:pt x="18112" y="1972669"/>
                  </a:lnTo>
                  <a:lnTo>
                    <a:pt x="20623" y="1925773"/>
                  </a:lnTo>
                  <a:lnTo>
                    <a:pt x="24199" y="1879124"/>
                  </a:lnTo>
                  <a:lnTo>
                    <a:pt x="28827" y="1832734"/>
                  </a:lnTo>
                  <a:lnTo>
                    <a:pt x="34497" y="1786618"/>
                  </a:lnTo>
                  <a:lnTo>
                    <a:pt x="41197" y="1740788"/>
                  </a:lnTo>
                  <a:lnTo>
                    <a:pt x="48917" y="1695257"/>
                  </a:lnTo>
                  <a:lnTo>
                    <a:pt x="57645" y="1650040"/>
                  </a:lnTo>
                  <a:lnTo>
                    <a:pt x="67371" y="1605149"/>
                  </a:lnTo>
                  <a:lnTo>
                    <a:pt x="78083" y="1560599"/>
                  </a:lnTo>
                  <a:lnTo>
                    <a:pt x="89771" y="1516402"/>
                  </a:lnTo>
                  <a:lnTo>
                    <a:pt x="102423" y="1472572"/>
                  </a:lnTo>
                  <a:lnTo>
                    <a:pt x="116028" y="1429121"/>
                  </a:lnTo>
                  <a:lnTo>
                    <a:pt x="130576" y="1386065"/>
                  </a:lnTo>
                  <a:lnTo>
                    <a:pt x="146055" y="1343416"/>
                  </a:lnTo>
                  <a:lnTo>
                    <a:pt x="162454" y="1301187"/>
                  </a:lnTo>
                  <a:lnTo>
                    <a:pt x="179762" y="1259391"/>
                  </a:lnTo>
                  <a:lnTo>
                    <a:pt x="197969" y="1218043"/>
                  </a:lnTo>
                  <a:lnTo>
                    <a:pt x="217063" y="1177156"/>
                  </a:lnTo>
                  <a:lnTo>
                    <a:pt x="237033" y="1136743"/>
                  </a:lnTo>
                  <a:lnTo>
                    <a:pt x="257868" y="1096817"/>
                  </a:lnTo>
                  <a:lnTo>
                    <a:pt x="279557" y="1057392"/>
                  </a:lnTo>
                  <a:lnTo>
                    <a:pt x="302089" y="1018481"/>
                  </a:lnTo>
                  <a:lnTo>
                    <a:pt x="325454" y="980098"/>
                  </a:lnTo>
                  <a:lnTo>
                    <a:pt x="349639" y="942255"/>
                  </a:lnTo>
                  <a:lnTo>
                    <a:pt x="374634" y="904968"/>
                  </a:lnTo>
                  <a:lnTo>
                    <a:pt x="400429" y="868248"/>
                  </a:lnTo>
                  <a:lnTo>
                    <a:pt x="427011" y="832109"/>
                  </a:lnTo>
                  <a:lnTo>
                    <a:pt x="454370" y="796565"/>
                  </a:lnTo>
                  <a:lnTo>
                    <a:pt x="482495" y="761629"/>
                  </a:lnTo>
                  <a:lnTo>
                    <a:pt x="511375" y="727314"/>
                  </a:lnTo>
                  <a:lnTo>
                    <a:pt x="540999" y="693634"/>
                  </a:lnTo>
                  <a:lnTo>
                    <a:pt x="571355" y="660603"/>
                  </a:lnTo>
                  <a:lnTo>
                    <a:pt x="602433" y="628233"/>
                  </a:lnTo>
                  <a:lnTo>
                    <a:pt x="634222" y="596538"/>
                  </a:lnTo>
                  <a:lnTo>
                    <a:pt x="666711" y="565531"/>
                  </a:lnTo>
                  <a:lnTo>
                    <a:pt x="699888" y="535227"/>
                  </a:lnTo>
                  <a:lnTo>
                    <a:pt x="733743" y="505637"/>
                  </a:lnTo>
                  <a:lnTo>
                    <a:pt x="768265" y="476776"/>
                  </a:lnTo>
                  <a:lnTo>
                    <a:pt x="803442" y="448658"/>
                  </a:lnTo>
                  <a:lnTo>
                    <a:pt x="839264" y="421294"/>
                  </a:lnTo>
                  <a:lnTo>
                    <a:pt x="875719" y="394700"/>
                  </a:lnTo>
                  <a:lnTo>
                    <a:pt x="912797" y="368887"/>
                  </a:lnTo>
                  <a:lnTo>
                    <a:pt x="950486" y="343871"/>
                  </a:lnTo>
                  <a:lnTo>
                    <a:pt x="988776" y="319663"/>
                  </a:lnTo>
                  <a:lnTo>
                    <a:pt x="1027655" y="296278"/>
                  </a:lnTo>
                  <a:lnTo>
                    <a:pt x="1067112" y="273729"/>
                  </a:lnTo>
                  <a:lnTo>
                    <a:pt x="1107137" y="252028"/>
                  </a:lnTo>
                  <a:lnTo>
                    <a:pt x="1147719" y="231191"/>
                  </a:lnTo>
                  <a:lnTo>
                    <a:pt x="1188845" y="211229"/>
                  </a:lnTo>
                  <a:lnTo>
                    <a:pt x="1230506" y="192157"/>
                  </a:lnTo>
                  <a:lnTo>
                    <a:pt x="1272690" y="173988"/>
                  </a:lnTo>
                  <a:lnTo>
                    <a:pt x="1315387" y="156735"/>
                  </a:lnTo>
                  <a:lnTo>
                    <a:pt x="1358584" y="140412"/>
                  </a:lnTo>
                  <a:lnTo>
                    <a:pt x="1402272" y="125031"/>
                  </a:lnTo>
                  <a:lnTo>
                    <a:pt x="1446439" y="110608"/>
                  </a:lnTo>
                  <a:lnTo>
                    <a:pt x="1491074" y="97154"/>
                  </a:lnTo>
                  <a:lnTo>
                    <a:pt x="1536166" y="84683"/>
                  </a:lnTo>
                  <a:lnTo>
                    <a:pt x="1581704" y="73209"/>
                  </a:lnTo>
                  <a:lnTo>
                    <a:pt x="1627678" y="62744"/>
                  </a:lnTo>
                  <a:lnTo>
                    <a:pt x="1674075" y="53304"/>
                  </a:lnTo>
                  <a:lnTo>
                    <a:pt x="1720885" y="44900"/>
                  </a:lnTo>
                  <a:lnTo>
                    <a:pt x="1768097" y="37546"/>
                  </a:lnTo>
                  <a:lnTo>
                    <a:pt x="1815701" y="31256"/>
                  </a:lnTo>
                  <a:lnTo>
                    <a:pt x="1863684" y="26043"/>
                  </a:lnTo>
                  <a:lnTo>
                    <a:pt x="1916275" y="21615"/>
                  </a:lnTo>
                  <a:lnTo>
                    <a:pt x="1968666" y="18538"/>
                  </a:lnTo>
                  <a:lnTo>
                    <a:pt x="2020840" y="16796"/>
                  </a:lnTo>
                  <a:lnTo>
                    <a:pt x="2322460" y="16376"/>
                  </a:lnTo>
                  <a:lnTo>
                    <a:pt x="2316639" y="15583"/>
                  </a:lnTo>
                  <a:lnTo>
                    <a:pt x="2267197" y="10064"/>
                  </a:lnTo>
                  <a:lnTo>
                    <a:pt x="2217454" y="5733"/>
                  </a:lnTo>
                  <a:lnTo>
                    <a:pt x="2167426" y="2603"/>
                  </a:lnTo>
                  <a:lnTo>
                    <a:pt x="2117127" y="688"/>
                  </a:lnTo>
                  <a:lnTo>
                    <a:pt x="2066576" y="0"/>
                  </a:lnTo>
                  <a:close/>
                </a:path>
                <a:path w="3499484" h="2978150">
                  <a:moveTo>
                    <a:pt x="2322460" y="16376"/>
                  </a:moveTo>
                  <a:lnTo>
                    <a:pt x="2072779" y="16376"/>
                  </a:lnTo>
                  <a:lnTo>
                    <a:pt x="2124465" y="17263"/>
                  </a:lnTo>
                  <a:lnTo>
                    <a:pt x="2175882" y="19442"/>
                  </a:lnTo>
                  <a:lnTo>
                    <a:pt x="2227011" y="22900"/>
                  </a:lnTo>
                  <a:lnTo>
                    <a:pt x="2277834" y="27621"/>
                  </a:lnTo>
                  <a:lnTo>
                    <a:pt x="2328336" y="33591"/>
                  </a:lnTo>
                  <a:lnTo>
                    <a:pt x="2378497" y="40796"/>
                  </a:lnTo>
                  <a:lnTo>
                    <a:pt x="2428301" y="49222"/>
                  </a:lnTo>
                  <a:lnTo>
                    <a:pt x="2477729" y="58853"/>
                  </a:lnTo>
                  <a:lnTo>
                    <a:pt x="2526765" y="69676"/>
                  </a:lnTo>
                  <a:lnTo>
                    <a:pt x="2575390" y="81676"/>
                  </a:lnTo>
                  <a:lnTo>
                    <a:pt x="2623588" y="94838"/>
                  </a:lnTo>
                  <a:lnTo>
                    <a:pt x="2671340" y="109149"/>
                  </a:lnTo>
                  <a:lnTo>
                    <a:pt x="2718629" y="124593"/>
                  </a:lnTo>
                  <a:lnTo>
                    <a:pt x="2765439" y="141157"/>
                  </a:lnTo>
                  <a:lnTo>
                    <a:pt x="2811750" y="158825"/>
                  </a:lnTo>
                  <a:lnTo>
                    <a:pt x="2857545" y="177584"/>
                  </a:lnTo>
                  <a:lnTo>
                    <a:pt x="2902808" y="197418"/>
                  </a:lnTo>
                  <a:lnTo>
                    <a:pt x="2947520" y="218315"/>
                  </a:lnTo>
                  <a:lnTo>
                    <a:pt x="2991664" y="240258"/>
                  </a:lnTo>
                  <a:lnTo>
                    <a:pt x="3035223" y="263234"/>
                  </a:lnTo>
                  <a:lnTo>
                    <a:pt x="3078178" y="287228"/>
                  </a:lnTo>
                  <a:lnTo>
                    <a:pt x="3120513" y="312225"/>
                  </a:lnTo>
                  <a:lnTo>
                    <a:pt x="3162209" y="338212"/>
                  </a:lnTo>
                  <a:lnTo>
                    <a:pt x="3203250" y="365174"/>
                  </a:lnTo>
                  <a:lnTo>
                    <a:pt x="3243618" y="393096"/>
                  </a:lnTo>
                  <a:lnTo>
                    <a:pt x="3283295" y="421965"/>
                  </a:lnTo>
                  <a:lnTo>
                    <a:pt x="3322263" y="451764"/>
                  </a:lnTo>
                  <a:lnTo>
                    <a:pt x="3360506" y="482481"/>
                  </a:lnTo>
                  <a:lnTo>
                    <a:pt x="3499317" y="608338"/>
                  </a:lnTo>
                  <a:lnTo>
                    <a:pt x="3496904" y="584208"/>
                  </a:lnTo>
                  <a:lnTo>
                    <a:pt x="3370920" y="469908"/>
                  </a:lnTo>
                  <a:lnTo>
                    <a:pt x="3333544" y="439859"/>
                  </a:lnTo>
                  <a:lnTo>
                    <a:pt x="3295481" y="410679"/>
                  </a:lnTo>
                  <a:lnTo>
                    <a:pt x="3256745" y="382382"/>
                  </a:lnTo>
                  <a:lnTo>
                    <a:pt x="3217355" y="354981"/>
                  </a:lnTo>
                  <a:lnTo>
                    <a:pt x="3177324" y="328490"/>
                  </a:lnTo>
                  <a:lnTo>
                    <a:pt x="3136671" y="302922"/>
                  </a:lnTo>
                  <a:lnTo>
                    <a:pt x="3095410" y="278289"/>
                  </a:lnTo>
                  <a:lnTo>
                    <a:pt x="3053557" y="254606"/>
                  </a:lnTo>
                  <a:lnTo>
                    <a:pt x="3011130" y="231885"/>
                  </a:lnTo>
                  <a:lnTo>
                    <a:pt x="2968143" y="210140"/>
                  </a:lnTo>
                  <a:lnTo>
                    <a:pt x="2924613" y="189384"/>
                  </a:lnTo>
                  <a:lnTo>
                    <a:pt x="2880557" y="169630"/>
                  </a:lnTo>
                  <a:lnTo>
                    <a:pt x="2835989" y="150892"/>
                  </a:lnTo>
                  <a:lnTo>
                    <a:pt x="2790927" y="133182"/>
                  </a:lnTo>
                  <a:lnTo>
                    <a:pt x="2745387" y="116515"/>
                  </a:lnTo>
                  <a:lnTo>
                    <a:pt x="2699384" y="100902"/>
                  </a:lnTo>
                  <a:lnTo>
                    <a:pt x="2652934" y="86359"/>
                  </a:lnTo>
                  <a:lnTo>
                    <a:pt x="2606054" y="72897"/>
                  </a:lnTo>
                  <a:lnTo>
                    <a:pt x="2558760" y="60529"/>
                  </a:lnTo>
                  <a:lnTo>
                    <a:pt x="2511068" y="49271"/>
                  </a:lnTo>
                  <a:lnTo>
                    <a:pt x="2462993" y="39133"/>
                  </a:lnTo>
                  <a:lnTo>
                    <a:pt x="2414553" y="30131"/>
                  </a:lnTo>
                  <a:lnTo>
                    <a:pt x="2365763" y="22276"/>
                  </a:lnTo>
                  <a:lnTo>
                    <a:pt x="2322460" y="16376"/>
                  </a:lnTo>
                  <a:close/>
                </a:path>
              </a:pathLst>
            </a:custGeom>
            <a:solidFill>
              <a:srgbClr val="FFFFFF">
                <a:alpha val="14901"/>
              </a:srgbClr>
            </a:solidFill>
          </p:spPr>
          <p:txBody>
            <a:bodyPr wrap="square" lIns="0" tIns="0" rIns="0" bIns="0" rtlCol="0"/>
            <a:lstStyle/>
            <a:p>
              <a:endParaRPr/>
            </a:p>
          </p:txBody>
        </p:sp>
        <p:sp>
          <p:nvSpPr>
            <p:cNvPr id="6" name="object 6"/>
            <p:cNvSpPr/>
            <p:nvPr/>
          </p:nvSpPr>
          <p:spPr>
            <a:xfrm>
              <a:off x="10524109" y="4004690"/>
              <a:ext cx="7620" cy="96520"/>
            </a:xfrm>
            <a:custGeom>
              <a:avLst/>
              <a:gdLst/>
              <a:ahLst/>
              <a:cxnLst/>
              <a:rect l="l" t="t" r="r" b="b"/>
              <a:pathLst>
                <a:path w="7620" h="96520">
                  <a:moveTo>
                    <a:pt x="0" y="0"/>
                  </a:moveTo>
                  <a:lnTo>
                    <a:pt x="7493" y="96011"/>
                  </a:lnTo>
                </a:path>
              </a:pathLst>
            </a:custGeom>
            <a:ln w="9524">
              <a:solidFill>
                <a:srgbClr val="FFFFFF"/>
              </a:solidFill>
            </a:ln>
          </p:spPr>
          <p:txBody>
            <a:bodyPr wrap="square" lIns="0" tIns="0" rIns="0" bIns="0" rtlCol="0"/>
            <a:lstStyle/>
            <a:p>
              <a:endParaRPr/>
            </a:p>
          </p:txBody>
        </p:sp>
        <p:sp>
          <p:nvSpPr>
            <p:cNvPr id="7" name="object 7"/>
            <p:cNvSpPr/>
            <p:nvPr/>
          </p:nvSpPr>
          <p:spPr>
            <a:xfrm>
              <a:off x="10600563" y="3998467"/>
              <a:ext cx="226695" cy="104139"/>
            </a:xfrm>
            <a:custGeom>
              <a:avLst/>
              <a:gdLst/>
              <a:ahLst/>
              <a:cxnLst/>
              <a:rect l="l" t="t" r="r" b="b"/>
              <a:pathLst>
                <a:path w="226695" h="104139">
                  <a:moveTo>
                    <a:pt x="0" y="2412"/>
                  </a:moveTo>
                  <a:lnTo>
                    <a:pt x="4190" y="98678"/>
                  </a:lnTo>
                </a:path>
                <a:path w="226695" h="104139">
                  <a:moveTo>
                    <a:pt x="77088" y="0"/>
                  </a:moveTo>
                  <a:lnTo>
                    <a:pt x="77850" y="96392"/>
                  </a:lnTo>
                </a:path>
                <a:path w="226695" h="104139">
                  <a:moveTo>
                    <a:pt x="151637" y="3809"/>
                  </a:moveTo>
                  <a:lnTo>
                    <a:pt x="149097" y="100075"/>
                  </a:lnTo>
                </a:path>
                <a:path w="226695" h="104139">
                  <a:moveTo>
                    <a:pt x="226567" y="8127"/>
                  </a:moveTo>
                  <a:lnTo>
                    <a:pt x="218947" y="104139"/>
                  </a:lnTo>
                </a:path>
              </a:pathLst>
            </a:custGeom>
            <a:ln w="9525">
              <a:solidFill>
                <a:srgbClr val="FFFFFF"/>
              </a:solidFill>
            </a:ln>
          </p:spPr>
          <p:txBody>
            <a:bodyPr wrap="square" lIns="0" tIns="0" rIns="0" bIns="0" rtlCol="0"/>
            <a:lstStyle/>
            <a:p>
              <a:endParaRPr/>
            </a:p>
          </p:txBody>
        </p:sp>
        <p:sp>
          <p:nvSpPr>
            <p:cNvPr id="8" name="object 8"/>
            <p:cNvSpPr/>
            <p:nvPr/>
          </p:nvSpPr>
          <p:spPr>
            <a:xfrm>
              <a:off x="10893679" y="4014342"/>
              <a:ext cx="11430" cy="95885"/>
            </a:xfrm>
            <a:custGeom>
              <a:avLst/>
              <a:gdLst/>
              <a:ahLst/>
              <a:cxnLst/>
              <a:rect l="l" t="t" r="r" b="b"/>
              <a:pathLst>
                <a:path w="11429" h="95885">
                  <a:moveTo>
                    <a:pt x="11049" y="0"/>
                  </a:moveTo>
                  <a:lnTo>
                    <a:pt x="0" y="95757"/>
                  </a:lnTo>
                </a:path>
              </a:pathLst>
            </a:custGeom>
            <a:ln w="9525">
              <a:solidFill>
                <a:srgbClr val="FFFFFF"/>
              </a:solidFill>
            </a:ln>
          </p:spPr>
          <p:txBody>
            <a:bodyPr wrap="square" lIns="0" tIns="0" rIns="0" bIns="0" rtlCol="0"/>
            <a:lstStyle/>
            <a:p>
              <a:endParaRPr/>
            </a:p>
          </p:txBody>
        </p:sp>
        <p:sp>
          <p:nvSpPr>
            <p:cNvPr id="9" name="object 9"/>
            <p:cNvSpPr/>
            <p:nvPr/>
          </p:nvSpPr>
          <p:spPr>
            <a:xfrm>
              <a:off x="10965688" y="4022471"/>
              <a:ext cx="88900" cy="106045"/>
            </a:xfrm>
            <a:custGeom>
              <a:avLst/>
              <a:gdLst/>
              <a:ahLst/>
              <a:cxnLst/>
              <a:rect l="l" t="t" r="r" b="b"/>
              <a:pathLst>
                <a:path w="88900" h="106045">
                  <a:moveTo>
                    <a:pt x="14223" y="0"/>
                  </a:moveTo>
                  <a:lnTo>
                    <a:pt x="0" y="95249"/>
                  </a:lnTo>
                </a:path>
                <a:path w="88900" h="106045">
                  <a:moveTo>
                    <a:pt x="88900" y="10921"/>
                  </a:moveTo>
                  <a:lnTo>
                    <a:pt x="71373" y="105663"/>
                  </a:lnTo>
                </a:path>
              </a:pathLst>
            </a:custGeom>
            <a:ln w="9525">
              <a:solidFill>
                <a:srgbClr val="FFFFFF"/>
              </a:solidFill>
            </a:ln>
          </p:spPr>
          <p:txBody>
            <a:bodyPr wrap="square" lIns="0" tIns="0" rIns="0" bIns="0" rtlCol="0"/>
            <a:lstStyle/>
            <a:p>
              <a:endParaRPr/>
            </a:p>
          </p:txBody>
        </p:sp>
        <p:sp>
          <p:nvSpPr>
            <p:cNvPr id="10" name="object 10"/>
            <p:cNvSpPr/>
            <p:nvPr/>
          </p:nvSpPr>
          <p:spPr>
            <a:xfrm>
              <a:off x="11106785" y="4050665"/>
              <a:ext cx="22860" cy="93980"/>
            </a:xfrm>
            <a:custGeom>
              <a:avLst/>
              <a:gdLst/>
              <a:ahLst/>
              <a:cxnLst/>
              <a:rect l="l" t="t" r="r" b="b"/>
              <a:pathLst>
                <a:path w="22859" h="93979">
                  <a:moveTo>
                    <a:pt x="22479" y="0"/>
                  </a:moveTo>
                  <a:lnTo>
                    <a:pt x="0" y="93726"/>
                  </a:lnTo>
                </a:path>
              </a:pathLst>
            </a:custGeom>
            <a:ln w="9524">
              <a:solidFill>
                <a:srgbClr val="FFFFFF"/>
              </a:solidFill>
            </a:ln>
          </p:spPr>
          <p:txBody>
            <a:bodyPr wrap="square" lIns="0" tIns="0" rIns="0" bIns="0" rtlCol="0"/>
            <a:lstStyle/>
            <a:p>
              <a:endParaRPr/>
            </a:p>
          </p:txBody>
        </p:sp>
        <p:sp>
          <p:nvSpPr>
            <p:cNvPr id="11" name="object 11"/>
            <p:cNvSpPr/>
            <p:nvPr/>
          </p:nvSpPr>
          <p:spPr>
            <a:xfrm>
              <a:off x="11176508" y="4068698"/>
              <a:ext cx="169545" cy="141605"/>
            </a:xfrm>
            <a:custGeom>
              <a:avLst/>
              <a:gdLst/>
              <a:ahLst/>
              <a:cxnLst/>
              <a:rect l="l" t="t" r="r" b="b"/>
              <a:pathLst>
                <a:path w="169545" h="141604">
                  <a:moveTo>
                    <a:pt x="25781" y="0"/>
                  </a:moveTo>
                  <a:lnTo>
                    <a:pt x="0" y="92837"/>
                  </a:lnTo>
                </a:path>
                <a:path w="169545" h="141604">
                  <a:moveTo>
                    <a:pt x="99060" y="20319"/>
                  </a:moveTo>
                  <a:lnTo>
                    <a:pt x="70103" y="112140"/>
                  </a:lnTo>
                </a:path>
                <a:path w="169545" h="141604">
                  <a:moveTo>
                    <a:pt x="169037" y="50800"/>
                  </a:moveTo>
                  <a:lnTo>
                    <a:pt x="136778" y="141605"/>
                  </a:lnTo>
                </a:path>
              </a:pathLst>
            </a:custGeom>
            <a:ln w="9525">
              <a:solidFill>
                <a:srgbClr val="FFFFFF"/>
              </a:solidFill>
            </a:ln>
          </p:spPr>
          <p:txBody>
            <a:bodyPr wrap="square" lIns="0" tIns="0" rIns="0" bIns="0" rtlCol="0"/>
            <a:lstStyle/>
            <a:p>
              <a:endParaRPr/>
            </a:p>
          </p:txBody>
        </p:sp>
        <p:sp>
          <p:nvSpPr>
            <p:cNvPr id="12" name="object 12"/>
            <p:cNvSpPr/>
            <p:nvPr/>
          </p:nvSpPr>
          <p:spPr>
            <a:xfrm>
              <a:off x="11381359" y="4147820"/>
              <a:ext cx="37465" cy="88900"/>
            </a:xfrm>
            <a:custGeom>
              <a:avLst/>
              <a:gdLst/>
              <a:ahLst/>
              <a:cxnLst/>
              <a:rect l="l" t="t" r="r" b="b"/>
              <a:pathLst>
                <a:path w="37465" h="88900">
                  <a:moveTo>
                    <a:pt x="36957" y="0"/>
                  </a:moveTo>
                  <a:lnTo>
                    <a:pt x="0" y="88899"/>
                  </a:lnTo>
                </a:path>
              </a:pathLst>
            </a:custGeom>
            <a:ln w="9525">
              <a:solidFill>
                <a:srgbClr val="FFFFFF"/>
              </a:solidFill>
            </a:ln>
          </p:spPr>
          <p:txBody>
            <a:bodyPr wrap="square" lIns="0" tIns="0" rIns="0" bIns="0" rtlCol="0"/>
            <a:lstStyle/>
            <a:p>
              <a:endParaRPr/>
            </a:p>
          </p:txBody>
        </p:sp>
        <p:sp>
          <p:nvSpPr>
            <p:cNvPr id="13" name="object 13"/>
            <p:cNvSpPr/>
            <p:nvPr/>
          </p:nvSpPr>
          <p:spPr>
            <a:xfrm>
              <a:off x="11446636" y="4176140"/>
              <a:ext cx="40005" cy="87630"/>
            </a:xfrm>
            <a:custGeom>
              <a:avLst/>
              <a:gdLst/>
              <a:ahLst/>
              <a:cxnLst/>
              <a:rect l="l" t="t" r="r" b="b"/>
              <a:pathLst>
                <a:path w="40004" h="87629">
                  <a:moveTo>
                    <a:pt x="40005" y="0"/>
                  </a:moveTo>
                  <a:lnTo>
                    <a:pt x="0" y="87629"/>
                  </a:lnTo>
                </a:path>
              </a:pathLst>
            </a:custGeom>
            <a:ln w="9525">
              <a:solidFill>
                <a:srgbClr val="FFFFFF"/>
              </a:solidFill>
            </a:ln>
          </p:spPr>
          <p:txBody>
            <a:bodyPr wrap="square" lIns="0" tIns="0" rIns="0" bIns="0" rtlCol="0"/>
            <a:lstStyle/>
            <a:p>
              <a:endParaRPr/>
            </a:p>
          </p:txBody>
        </p:sp>
        <p:sp>
          <p:nvSpPr>
            <p:cNvPr id="14" name="object 14"/>
            <p:cNvSpPr/>
            <p:nvPr/>
          </p:nvSpPr>
          <p:spPr>
            <a:xfrm>
              <a:off x="11511279" y="4210684"/>
              <a:ext cx="179705" cy="152400"/>
            </a:xfrm>
            <a:custGeom>
              <a:avLst/>
              <a:gdLst/>
              <a:ahLst/>
              <a:cxnLst/>
              <a:rect l="l" t="t" r="r" b="b"/>
              <a:pathLst>
                <a:path w="179704" h="152400">
                  <a:moveTo>
                    <a:pt x="43052" y="0"/>
                  </a:moveTo>
                  <a:lnTo>
                    <a:pt x="0" y="86232"/>
                  </a:lnTo>
                </a:path>
                <a:path w="179704" h="152400">
                  <a:moveTo>
                    <a:pt x="111505" y="32638"/>
                  </a:moveTo>
                  <a:lnTo>
                    <a:pt x="65531" y="117220"/>
                  </a:lnTo>
                </a:path>
                <a:path w="179704" h="152400">
                  <a:moveTo>
                    <a:pt x="179197" y="69850"/>
                  </a:moveTo>
                  <a:lnTo>
                    <a:pt x="128777" y="152019"/>
                  </a:lnTo>
                </a:path>
              </a:pathLst>
            </a:custGeom>
            <a:ln w="9525">
              <a:solidFill>
                <a:srgbClr val="FFFFFF"/>
              </a:solidFill>
            </a:ln>
          </p:spPr>
          <p:txBody>
            <a:bodyPr wrap="square" lIns="0" tIns="0" rIns="0" bIns="0" rtlCol="0"/>
            <a:lstStyle/>
            <a:p>
              <a:endParaRPr/>
            </a:p>
          </p:txBody>
        </p:sp>
        <p:sp>
          <p:nvSpPr>
            <p:cNvPr id="15" name="object 15"/>
            <p:cNvSpPr/>
            <p:nvPr/>
          </p:nvSpPr>
          <p:spPr>
            <a:xfrm>
              <a:off x="11699113" y="4319778"/>
              <a:ext cx="53340" cy="80645"/>
            </a:xfrm>
            <a:custGeom>
              <a:avLst/>
              <a:gdLst/>
              <a:ahLst/>
              <a:cxnLst/>
              <a:rect l="l" t="t" r="r" b="b"/>
              <a:pathLst>
                <a:path w="53340" h="80645">
                  <a:moveTo>
                    <a:pt x="53212" y="0"/>
                  </a:moveTo>
                  <a:lnTo>
                    <a:pt x="0" y="80264"/>
                  </a:lnTo>
                </a:path>
              </a:pathLst>
            </a:custGeom>
            <a:ln w="9525">
              <a:solidFill>
                <a:srgbClr val="FFFFFF"/>
              </a:solidFill>
            </a:ln>
          </p:spPr>
          <p:txBody>
            <a:bodyPr wrap="square" lIns="0" tIns="0" rIns="0" bIns="0" rtlCol="0"/>
            <a:lstStyle/>
            <a:p>
              <a:endParaRPr/>
            </a:p>
          </p:txBody>
        </p:sp>
        <p:sp>
          <p:nvSpPr>
            <p:cNvPr id="16" name="object 16"/>
            <p:cNvSpPr/>
            <p:nvPr/>
          </p:nvSpPr>
          <p:spPr>
            <a:xfrm>
              <a:off x="11759565" y="4362450"/>
              <a:ext cx="376555" cy="370840"/>
            </a:xfrm>
            <a:custGeom>
              <a:avLst/>
              <a:gdLst/>
              <a:ahLst/>
              <a:cxnLst/>
              <a:rect l="l" t="t" r="r" b="b"/>
              <a:pathLst>
                <a:path w="376554" h="370839">
                  <a:moveTo>
                    <a:pt x="56006" y="0"/>
                  </a:moveTo>
                  <a:lnTo>
                    <a:pt x="0" y="78358"/>
                  </a:lnTo>
                </a:path>
                <a:path w="376554" h="370839">
                  <a:moveTo>
                    <a:pt x="115950" y="48260"/>
                  </a:moveTo>
                  <a:lnTo>
                    <a:pt x="57276" y="124587"/>
                  </a:lnTo>
                </a:path>
                <a:path w="376554" h="370839">
                  <a:moveTo>
                    <a:pt x="176402" y="94868"/>
                  </a:moveTo>
                  <a:lnTo>
                    <a:pt x="113791" y="168148"/>
                  </a:lnTo>
                </a:path>
                <a:path w="376554" h="370839">
                  <a:moveTo>
                    <a:pt x="231648" y="143763"/>
                  </a:moveTo>
                  <a:lnTo>
                    <a:pt x="166496" y="214883"/>
                  </a:lnTo>
                </a:path>
                <a:path w="376554" h="370839">
                  <a:moveTo>
                    <a:pt x="284733" y="197866"/>
                  </a:moveTo>
                  <a:lnTo>
                    <a:pt x="217169" y="266573"/>
                  </a:lnTo>
                </a:path>
                <a:path w="376554" h="370839">
                  <a:moveTo>
                    <a:pt x="340105" y="251332"/>
                  </a:moveTo>
                  <a:lnTo>
                    <a:pt x="270128" y="317626"/>
                  </a:lnTo>
                </a:path>
                <a:path w="376554" h="370839">
                  <a:moveTo>
                    <a:pt x="376554" y="321310"/>
                  </a:moveTo>
                  <a:lnTo>
                    <a:pt x="319277" y="370713"/>
                  </a:lnTo>
                </a:path>
              </a:pathLst>
            </a:custGeom>
            <a:ln w="9525">
              <a:solidFill>
                <a:srgbClr val="FFFFFF"/>
              </a:solidFill>
            </a:ln>
          </p:spPr>
          <p:txBody>
            <a:bodyPr wrap="square" lIns="0" tIns="0" rIns="0" bIns="0" rtlCol="0"/>
            <a:lstStyle/>
            <a:p>
              <a:endParaRPr/>
            </a:p>
          </p:txBody>
        </p:sp>
        <p:sp>
          <p:nvSpPr>
            <p:cNvPr id="17" name="object 17"/>
            <p:cNvSpPr/>
            <p:nvPr/>
          </p:nvSpPr>
          <p:spPr>
            <a:xfrm>
              <a:off x="12124054" y="4774819"/>
              <a:ext cx="19685" cy="13335"/>
            </a:xfrm>
            <a:custGeom>
              <a:avLst/>
              <a:gdLst/>
              <a:ahLst/>
              <a:cxnLst/>
              <a:rect l="l" t="t" r="r" b="b"/>
              <a:pathLst>
                <a:path w="19684" h="13335">
                  <a:moveTo>
                    <a:pt x="19685" y="0"/>
                  </a:moveTo>
                  <a:lnTo>
                    <a:pt x="0" y="13207"/>
                  </a:lnTo>
                </a:path>
              </a:pathLst>
            </a:custGeom>
            <a:ln w="9525">
              <a:solidFill>
                <a:srgbClr val="FFFFFF"/>
              </a:solidFill>
            </a:ln>
          </p:spPr>
          <p:txBody>
            <a:bodyPr wrap="square" lIns="0" tIns="0" rIns="0" bIns="0" rtlCol="0"/>
            <a:lstStyle/>
            <a:p>
              <a:endParaRPr/>
            </a:p>
          </p:txBody>
        </p:sp>
        <p:sp>
          <p:nvSpPr>
            <p:cNvPr id="18" name="object 18"/>
            <p:cNvSpPr/>
            <p:nvPr/>
          </p:nvSpPr>
          <p:spPr>
            <a:xfrm>
              <a:off x="10007219" y="4013453"/>
              <a:ext cx="454659" cy="194310"/>
            </a:xfrm>
            <a:custGeom>
              <a:avLst/>
              <a:gdLst/>
              <a:ahLst/>
              <a:cxnLst/>
              <a:rect l="l" t="t" r="r" b="b"/>
              <a:pathLst>
                <a:path w="454659" h="194310">
                  <a:moveTo>
                    <a:pt x="441705" y="0"/>
                  </a:moveTo>
                  <a:lnTo>
                    <a:pt x="454278" y="95504"/>
                  </a:lnTo>
                </a:path>
                <a:path w="454659" h="194310">
                  <a:moveTo>
                    <a:pt x="366522" y="8636"/>
                  </a:moveTo>
                  <a:lnTo>
                    <a:pt x="382397" y="103632"/>
                  </a:lnTo>
                </a:path>
                <a:path w="454659" h="194310">
                  <a:moveTo>
                    <a:pt x="290829" y="23749"/>
                  </a:moveTo>
                  <a:lnTo>
                    <a:pt x="310006" y="118237"/>
                  </a:lnTo>
                </a:path>
                <a:path w="454659" h="194310">
                  <a:moveTo>
                    <a:pt x="217550" y="38735"/>
                  </a:moveTo>
                  <a:lnTo>
                    <a:pt x="240029" y="132461"/>
                  </a:lnTo>
                </a:path>
                <a:path w="454659" h="194310">
                  <a:moveTo>
                    <a:pt x="143382" y="58166"/>
                  </a:moveTo>
                  <a:lnTo>
                    <a:pt x="170814" y="150495"/>
                  </a:lnTo>
                </a:path>
                <a:path w="454659" h="194310">
                  <a:moveTo>
                    <a:pt x="70103" y="77343"/>
                  </a:moveTo>
                  <a:lnTo>
                    <a:pt x="100710" y="168656"/>
                  </a:lnTo>
                </a:path>
                <a:path w="454659" h="194310">
                  <a:moveTo>
                    <a:pt x="0" y="103632"/>
                  </a:moveTo>
                  <a:lnTo>
                    <a:pt x="33781" y="193929"/>
                  </a:lnTo>
                </a:path>
              </a:pathLst>
            </a:custGeom>
            <a:ln w="9525">
              <a:solidFill>
                <a:srgbClr val="FFFFFF"/>
              </a:solidFill>
            </a:ln>
          </p:spPr>
          <p:txBody>
            <a:bodyPr wrap="square" lIns="0" tIns="0" rIns="0" bIns="0" rtlCol="0"/>
            <a:lstStyle/>
            <a:p>
              <a:endParaRPr/>
            </a:p>
          </p:txBody>
        </p:sp>
        <p:sp>
          <p:nvSpPr>
            <p:cNvPr id="19" name="object 19"/>
            <p:cNvSpPr/>
            <p:nvPr/>
          </p:nvSpPr>
          <p:spPr>
            <a:xfrm>
              <a:off x="9937241" y="4143502"/>
              <a:ext cx="36830" cy="89535"/>
            </a:xfrm>
            <a:custGeom>
              <a:avLst/>
              <a:gdLst/>
              <a:ahLst/>
              <a:cxnLst/>
              <a:rect l="l" t="t" r="r" b="b"/>
              <a:pathLst>
                <a:path w="36829" h="89535">
                  <a:moveTo>
                    <a:pt x="0" y="0"/>
                  </a:moveTo>
                  <a:lnTo>
                    <a:pt x="36829" y="89027"/>
                  </a:lnTo>
                </a:path>
              </a:pathLst>
            </a:custGeom>
            <a:ln w="9525">
              <a:solidFill>
                <a:srgbClr val="FFFFFF"/>
              </a:solidFill>
            </a:ln>
          </p:spPr>
          <p:txBody>
            <a:bodyPr wrap="square" lIns="0" tIns="0" rIns="0" bIns="0" rtlCol="0"/>
            <a:lstStyle/>
            <a:p>
              <a:endParaRPr/>
            </a:p>
          </p:txBody>
        </p:sp>
        <p:sp>
          <p:nvSpPr>
            <p:cNvPr id="20" name="object 20"/>
            <p:cNvSpPr/>
            <p:nvPr/>
          </p:nvSpPr>
          <p:spPr>
            <a:xfrm>
              <a:off x="9109329" y="4177284"/>
              <a:ext cx="800100" cy="669925"/>
            </a:xfrm>
            <a:custGeom>
              <a:avLst/>
              <a:gdLst/>
              <a:ahLst/>
              <a:cxnLst/>
              <a:rect l="l" t="t" r="r" b="b"/>
              <a:pathLst>
                <a:path w="800100" h="669925">
                  <a:moveTo>
                    <a:pt x="758317" y="0"/>
                  </a:moveTo>
                  <a:lnTo>
                    <a:pt x="799719" y="86995"/>
                  </a:lnTo>
                </a:path>
                <a:path w="800100" h="669925">
                  <a:moveTo>
                    <a:pt x="689482" y="33401"/>
                  </a:moveTo>
                  <a:lnTo>
                    <a:pt x="733932" y="118872"/>
                  </a:lnTo>
                </a:path>
                <a:path w="800100" h="669925">
                  <a:moveTo>
                    <a:pt x="620776" y="66929"/>
                  </a:moveTo>
                  <a:lnTo>
                    <a:pt x="668147" y="150749"/>
                  </a:lnTo>
                </a:path>
                <a:path w="800100" h="669925">
                  <a:moveTo>
                    <a:pt x="556895" y="105029"/>
                  </a:moveTo>
                  <a:lnTo>
                    <a:pt x="607187" y="187198"/>
                  </a:lnTo>
                </a:path>
                <a:path w="800100" h="669925">
                  <a:moveTo>
                    <a:pt x="492505" y="144907"/>
                  </a:moveTo>
                  <a:lnTo>
                    <a:pt x="546989" y="224409"/>
                  </a:lnTo>
                </a:path>
                <a:path w="800100" h="669925">
                  <a:moveTo>
                    <a:pt x="429641" y="188214"/>
                  </a:moveTo>
                  <a:lnTo>
                    <a:pt x="486918" y="265684"/>
                  </a:lnTo>
                </a:path>
                <a:path w="800100" h="669925">
                  <a:moveTo>
                    <a:pt x="369443" y="233807"/>
                  </a:moveTo>
                  <a:lnTo>
                    <a:pt x="429387" y="309245"/>
                  </a:lnTo>
                </a:path>
                <a:path w="800100" h="669925">
                  <a:moveTo>
                    <a:pt x="311276" y="284480"/>
                  </a:moveTo>
                  <a:lnTo>
                    <a:pt x="373888" y="357759"/>
                  </a:lnTo>
                </a:path>
                <a:path w="800100" h="669925">
                  <a:moveTo>
                    <a:pt x="255777" y="335534"/>
                  </a:moveTo>
                  <a:lnTo>
                    <a:pt x="322072" y="405511"/>
                  </a:lnTo>
                </a:path>
                <a:path w="800100" h="669925">
                  <a:moveTo>
                    <a:pt x="201041" y="386080"/>
                  </a:moveTo>
                  <a:lnTo>
                    <a:pt x="269748" y="453644"/>
                  </a:lnTo>
                </a:path>
                <a:path w="800100" h="669925">
                  <a:moveTo>
                    <a:pt x="145669" y="441452"/>
                  </a:moveTo>
                  <a:lnTo>
                    <a:pt x="216662" y="506603"/>
                  </a:lnTo>
                </a:path>
                <a:path w="800100" h="669925">
                  <a:moveTo>
                    <a:pt x="98298" y="498475"/>
                  </a:moveTo>
                  <a:lnTo>
                    <a:pt x="171450" y="561086"/>
                  </a:lnTo>
                </a:path>
                <a:path w="800100" h="669925">
                  <a:moveTo>
                    <a:pt x="47117" y="556387"/>
                  </a:moveTo>
                  <a:lnTo>
                    <a:pt x="123571" y="615061"/>
                  </a:lnTo>
                </a:path>
                <a:path w="800100" h="669925">
                  <a:moveTo>
                    <a:pt x="0" y="614045"/>
                  </a:moveTo>
                  <a:lnTo>
                    <a:pt x="78486" y="669925"/>
                  </a:lnTo>
                </a:path>
              </a:pathLst>
            </a:custGeom>
            <a:ln w="9525">
              <a:solidFill>
                <a:srgbClr val="FFFFFF"/>
              </a:solidFill>
            </a:ln>
          </p:spPr>
          <p:txBody>
            <a:bodyPr wrap="square" lIns="0" tIns="0" rIns="0" bIns="0" rtlCol="0"/>
            <a:lstStyle/>
            <a:p>
              <a:endParaRPr/>
            </a:p>
          </p:txBody>
        </p:sp>
        <p:sp>
          <p:nvSpPr>
            <p:cNvPr id="21" name="object 21"/>
            <p:cNvSpPr/>
            <p:nvPr/>
          </p:nvSpPr>
          <p:spPr>
            <a:xfrm>
              <a:off x="9066784" y="4857241"/>
              <a:ext cx="80645" cy="53340"/>
            </a:xfrm>
            <a:custGeom>
              <a:avLst/>
              <a:gdLst/>
              <a:ahLst/>
              <a:cxnLst/>
              <a:rect l="l" t="t" r="r" b="b"/>
              <a:pathLst>
                <a:path w="80645" h="53339">
                  <a:moveTo>
                    <a:pt x="0" y="0"/>
                  </a:moveTo>
                  <a:lnTo>
                    <a:pt x="80264" y="53212"/>
                  </a:lnTo>
                </a:path>
              </a:pathLst>
            </a:custGeom>
            <a:ln w="9525">
              <a:solidFill>
                <a:srgbClr val="FFFFFF"/>
              </a:solidFill>
            </a:ln>
          </p:spPr>
          <p:txBody>
            <a:bodyPr wrap="square" lIns="0" tIns="0" rIns="0" bIns="0" rtlCol="0"/>
            <a:lstStyle/>
            <a:p>
              <a:endParaRPr/>
            </a:p>
          </p:txBody>
        </p:sp>
        <p:sp>
          <p:nvSpPr>
            <p:cNvPr id="22" name="object 22"/>
            <p:cNvSpPr/>
            <p:nvPr/>
          </p:nvSpPr>
          <p:spPr>
            <a:xfrm>
              <a:off x="8764777" y="4920234"/>
              <a:ext cx="342265" cy="719455"/>
            </a:xfrm>
            <a:custGeom>
              <a:avLst/>
              <a:gdLst/>
              <a:ahLst/>
              <a:cxnLst/>
              <a:rect l="l" t="t" r="r" b="b"/>
              <a:pathLst>
                <a:path w="342265" h="719454">
                  <a:moveTo>
                    <a:pt x="259969" y="0"/>
                  </a:moveTo>
                  <a:lnTo>
                    <a:pt x="342138" y="50292"/>
                  </a:lnTo>
                </a:path>
                <a:path w="342265" h="719454">
                  <a:moveTo>
                    <a:pt x="223012" y="63754"/>
                  </a:moveTo>
                  <a:lnTo>
                    <a:pt x="307594" y="109728"/>
                  </a:lnTo>
                </a:path>
                <a:path w="342265" h="719454">
                  <a:moveTo>
                    <a:pt x="187578" y="131699"/>
                  </a:moveTo>
                  <a:lnTo>
                    <a:pt x="273812" y="174752"/>
                  </a:lnTo>
                </a:path>
                <a:path w="342265" h="719454">
                  <a:moveTo>
                    <a:pt x="152273" y="199898"/>
                  </a:moveTo>
                  <a:lnTo>
                    <a:pt x="239902" y="239776"/>
                  </a:lnTo>
                </a:path>
                <a:path w="342265" h="719454">
                  <a:moveTo>
                    <a:pt x="124587" y="269367"/>
                  </a:moveTo>
                  <a:lnTo>
                    <a:pt x="213614" y="306197"/>
                  </a:lnTo>
                </a:path>
                <a:path w="342265" h="719454">
                  <a:moveTo>
                    <a:pt x="96266" y="338836"/>
                  </a:moveTo>
                  <a:lnTo>
                    <a:pt x="187071" y="370967"/>
                  </a:lnTo>
                </a:path>
                <a:path w="342265" h="719454">
                  <a:moveTo>
                    <a:pt x="67310" y="410083"/>
                  </a:moveTo>
                  <a:lnTo>
                    <a:pt x="159130" y="439039"/>
                  </a:lnTo>
                </a:path>
                <a:path w="342265" h="719454">
                  <a:moveTo>
                    <a:pt x="45339" y="482600"/>
                  </a:moveTo>
                  <a:lnTo>
                    <a:pt x="138175" y="508381"/>
                  </a:lnTo>
                </a:path>
                <a:path w="342265" h="719454">
                  <a:moveTo>
                    <a:pt x="25146" y="556641"/>
                  </a:moveTo>
                  <a:lnTo>
                    <a:pt x="118745" y="579120"/>
                  </a:lnTo>
                </a:path>
                <a:path w="342265" h="719454">
                  <a:moveTo>
                    <a:pt x="13080" y="630555"/>
                  </a:moveTo>
                  <a:lnTo>
                    <a:pt x="107696" y="648081"/>
                  </a:lnTo>
                </a:path>
                <a:path w="342265" h="719454">
                  <a:moveTo>
                    <a:pt x="0" y="704964"/>
                  </a:moveTo>
                  <a:lnTo>
                    <a:pt x="95376" y="719239"/>
                  </a:lnTo>
                </a:path>
              </a:pathLst>
            </a:custGeom>
            <a:ln w="9525">
              <a:solidFill>
                <a:srgbClr val="FFFFFF"/>
              </a:solidFill>
            </a:ln>
          </p:spPr>
          <p:txBody>
            <a:bodyPr wrap="square" lIns="0" tIns="0" rIns="0" bIns="0" rtlCol="0"/>
            <a:lstStyle/>
            <a:p>
              <a:endParaRPr/>
            </a:p>
          </p:txBody>
        </p:sp>
        <p:sp>
          <p:nvSpPr>
            <p:cNvPr id="23" name="object 23"/>
            <p:cNvSpPr/>
            <p:nvPr/>
          </p:nvSpPr>
          <p:spPr>
            <a:xfrm>
              <a:off x="8752840" y="5700433"/>
              <a:ext cx="95885" cy="11430"/>
            </a:xfrm>
            <a:custGeom>
              <a:avLst/>
              <a:gdLst/>
              <a:ahLst/>
              <a:cxnLst/>
              <a:rect l="l" t="t" r="r" b="b"/>
              <a:pathLst>
                <a:path w="95884" h="11429">
                  <a:moveTo>
                    <a:pt x="0" y="0"/>
                  </a:moveTo>
                  <a:lnTo>
                    <a:pt x="95630" y="10947"/>
                  </a:lnTo>
                </a:path>
              </a:pathLst>
            </a:custGeom>
            <a:ln w="9524">
              <a:solidFill>
                <a:srgbClr val="FFFFFF"/>
              </a:solidFill>
            </a:ln>
          </p:spPr>
          <p:txBody>
            <a:bodyPr wrap="square" lIns="0" tIns="0" rIns="0" bIns="0" rtlCol="0"/>
            <a:lstStyle/>
            <a:p>
              <a:endParaRPr/>
            </a:p>
          </p:txBody>
        </p:sp>
        <p:sp>
          <p:nvSpPr>
            <p:cNvPr id="24" name="object 24"/>
            <p:cNvSpPr/>
            <p:nvPr/>
          </p:nvSpPr>
          <p:spPr>
            <a:xfrm>
              <a:off x="8741664" y="5775439"/>
              <a:ext cx="96520" cy="7620"/>
            </a:xfrm>
            <a:custGeom>
              <a:avLst/>
              <a:gdLst/>
              <a:ahLst/>
              <a:cxnLst/>
              <a:rect l="l" t="t" r="r" b="b"/>
              <a:pathLst>
                <a:path w="96520" h="7620">
                  <a:moveTo>
                    <a:pt x="0" y="0"/>
                  </a:moveTo>
                  <a:lnTo>
                    <a:pt x="96011" y="7607"/>
                  </a:lnTo>
                </a:path>
              </a:pathLst>
            </a:custGeom>
            <a:ln w="9524">
              <a:solidFill>
                <a:srgbClr val="FFFFFF"/>
              </a:solidFill>
            </a:ln>
          </p:spPr>
          <p:txBody>
            <a:bodyPr wrap="square" lIns="0" tIns="0" rIns="0" bIns="0" rtlCol="0"/>
            <a:lstStyle/>
            <a:p>
              <a:endParaRPr/>
            </a:p>
          </p:txBody>
        </p:sp>
        <p:sp>
          <p:nvSpPr>
            <p:cNvPr id="25" name="object 25"/>
            <p:cNvSpPr/>
            <p:nvPr/>
          </p:nvSpPr>
          <p:spPr>
            <a:xfrm>
              <a:off x="8735060" y="5851804"/>
              <a:ext cx="99060" cy="76200"/>
            </a:xfrm>
            <a:custGeom>
              <a:avLst/>
              <a:gdLst/>
              <a:ahLst/>
              <a:cxnLst/>
              <a:rect l="l" t="t" r="r" b="b"/>
              <a:pathLst>
                <a:path w="99059" h="76200">
                  <a:moveTo>
                    <a:pt x="2286" y="0"/>
                  </a:moveTo>
                  <a:lnTo>
                    <a:pt x="98551" y="2565"/>
                  </a:lnTo>
                </a:path>
                <a:path w="99059" h="76200">
                  <a:moveTo>
                    <a:pt x="0" y="76187"/>
                  </a:moveTo>
                  <a:lnTo>
                    <a:pt x="96266" y="75387"/>
                  </a:lnTo>
                </a:path>
              </a:pathLst>
            </a:custGeom>
            <a:ln w="9525">
              <a:solidFill>
                <a:srgbClr val="FFFFFF"/>
              </a:solidFill>
            </a:ln>
          </p:spPr>
          <p:txBody>
            <a:bodyPr wrap="square" lIns="0" tIns="0" rIns="0" bIns="0" rtlCol="0"/>
            <a:lstStyle/>
            <a:p>
              <a:endParaRPr/>
            </a:p>
          </p:txBody>
        </p:sp>
        <p:sp>
          <p:nvSpPr>
            <p:cNvPr id="26" name="object 26"/>
            <p:cNvSpPr/>
            <p:nvPr/>
          </p:nvSpPr>
          <p:spPr>
            <a:xfrm>
              <a:off x="8736711" y="5997955"/>
              <a:ext cx="96520" cy="4445"/>
            </a:xfrm>
            <a:custGeom>
              <a:avLst/>
              <a:gdLst/>
              <a:ahLst/>
              <a:cxnLst/>
              <a:rect l="l" t="t" r="r" b="b"/>
              <a:pathLst>
                <a:path w="96520" h="4445">
                  <a:moveTo>
                    <a:pt x="0" y="4165"/>
                  </a:moveTo>
                  <a:lnTo>
                    <a:pt x="96266" y="0"/>
                  </a:lnTo>
                </a:path>
              </a:pathLst>
            </a:custGeom>
            <a:ln w="9524">
              <a:solidFill>
                <a:srgbClr val="FFFFFF"/>
              </a:solidFill>
            </a:ln>
          </p:spPr>
          <p:txBody>
            <a:bodyPr wrap="square" lIns="0" tIns="0" rIns="0" bIns="0" rtlCol="0"/>
            <a:lstStyle/>
            <a:p>
              <a:endParaRPr/>
            </a:p>
          </p:txBody>
        </p:sp>
        <p:sp>
          <p:nvSpPr>
            <p:cNvPr id="27" name="object 27"/>
            <p:cNvSpPr/>
            <p:nvPr/>
          </p:nvSpPr>
          <p:spPr>
            <a:xfrm>
              <a:off x="8741537" y="6071793"/>
              <a:ext cx="96520" cy="7620"/>
            </a:xfrm>
            <a:custGeom>
              <a:avLst/>
              <a:gdLst/>
              <a:ahLst/>
              <a:cxnLst/>
              <a:rect l="l" t="t" r="r" b="b"/>
              <a:pathLst>
                <a:path w="96520" h="7620">
                  <a:moveTo>
                    <a:pt x="0" y="7518"/>
                  </a:moveTo>
                  <a:lnTo>
                    <a:pt x="96012" y="0"/>
                  </a:lnTo>
                </a:path>
              </a:pathLst>
            </a:custGeom>
            <a:ln w="9525">
              <a:solidFill>
                <a:srgbClr val="FFFFFF"/>
              </a:solidFill>
            </a:ln>
          </p:spPr>
          <p:txBody>
            <a:bodyPr wrap="square" lIns="0" tIns="0" rIns="0" bIns="0" rtlCol="0"/>
            <a:lstStyle/>
            <a:p>
              <a:endParaRPr/>
            </a:p>
          </p:txBody>
        </p:sp>
        <p:sp>
          <p:nvSpPr>
            <p:cNvPr id="28" name="object 28"/>
            <p:cNvSpPr/>
            <p:nvPr/>
          </p:nvSpPr>
          <p:spPr>
            <a:xfrm>
              <a:off x="8747379" y="6143015"/>
              <a:ext cx="95885" cy="12700"/>
            </a:xfrm>
            <a:custGeom>
              <a:avLst/>
              <a:gdLst/>
              <a:ahLst/>
              <a:cxnLst/>
              <a:rect l="l" t="t" r="r" b="b"/>
              <a:pathLst>
                <a:path w="95884" h="12700">
                  <a:moveTo>
                    <a:pt x="0" y="12534"/>
                  </a:moveTo>
                  <a:lnTo>
                    <a:pt x="95630" y="0"/>
                  </a:lnTo>
                </a:path>
              </a:pathLst>
            </a:custGeom>
            <a:ln w="9525">
              <a:solidFill>
                <a:srgbClr val="FFFFFF"/>
              </a:solidFill>
            </a:ln>
          </p:spPr>
          <p:txBody>
            <a:bodyPr wrap="square" lIns="0" tIns="0" rIns="0" bIns="0" rtlCol="0"/>
            <a:lstStyle/>
            <a:p>
              <a:endParaRPr/>
            </a:p>
          </p:txBody>
        </p:sp>
        <p:sp>
          <p:nvSpPr>
            <p:cNvPr id="29" name="object 29"/>
            <p:cNvSpPr/>
            <p:nvPr/>
          </p:nvSpPr>
          <p:spPr>
            <a:xfrm>
              <a:off x="8753348" y="6215075"/>
              <a:ext cx="128270" cy="162560"/>
            </a:xfrm>
            <a:custGeom>
              <a:avLst/>
              <a:gdLst/>
              <a:ahLst/>
              <a:cxnLst/>
              <a:rect l="l" t="t" r="r" b="b"/>
              <a:pathLst>
                <a:path w="128270" h="162560">
                  <a:moveTo>
                    <a:pt x="0" y="15862"/>
                  </a:moveTo>
                  <a:lnTo>
                    <a:pt x="94996" y="0"/>
                  </a:lnTo>
                </a:path>
                <a:path w="128270" h="162560">
                  <a:moveTo>
                    <a:pt x="17018" y="89001"/>
                  </a:moveTo>
                  <a:lnTo>
                    <a:pt x="111378" y="69824"/>
                  </a:lnTo>
                </a:path>
                <a:path w="128270" h="162560">
                  <a:moveTo>
                    <a:pt x="34035" y="162128"/>
                  </a:moveTo>
                  <a:lnTo>
                    <a:pt x="127761" y="139674"/>
                  </a:lnTo>
                </a:path>
              </a:pathLst>
            </a:custGeom>
            <a:ln w="9525">
              <a:solidFill>
                <a:srgbClr val="FFFFFF"/>
              </a:solidFill>
            </a:ln>
          </p:spPr>
          <p:txBody>
            <a:bodyPr wrap="square" lIns="0" tIns="0" rIns="0" bIns="0" rtlCol="0"/>
            <a:lstStyle/>
            <a:p>
              <a:endParaRPr/>
            </a:p>
          </p:txBody>
        </p:sp>
        <p:sp>
          <p:nvSpPr>
            <p:cNvPr id="30" name="object 30"/>
            <p:cNvSpPr/>
            <p:nvPr/>
          </p:nvSpPr>
          <p:spPr>
            <a:xfrm>
              <a:off x="8801735" y="6427203"/>
              <a:ext cx="258445" cy="431165"/>
            </a:xfrm>
            <a:custGeom>
              <a:avLst/>
              <a:gdLst/>
              <a:ahLst/>
              <a:cxnLst/>
              <a:rect l="l" t="t" r="r" b="b"/>
              <a:pathLst>
                <a:path w="258445" h="431165">
                  <a:moveTo>
                    <a:pt x="0" y="27317"/>
                  </a:moveTo>
                  <a:lnTo>
                    <a:pt x="92456" y="0"/>
                  </a:lnTo>
                </a:path>
                <a:path w="258445" h="431165">
                  <a:moveTo>
                    <a:pt x="22987" y="98183"/>
                  </a:moveTo>
                  <a:lnTo>
                    <a:pt x="114300" y="67652"/>
                  </a:lnTo>
                </a:path>
                <a:path w="258445" h="431165">
                  <a:moveTo>
                    <a:pt x="45974" y="170281"/>
                  </a:moveTo>
                  <a:lnTo>
                    <a:pt x="136271" y="136575"/>
                  </a:lnTo>
                </a:path>
                <a:path w="258445" h="431165">
                  <a:moveTo>
                    <a:pt x="71755" y="243357"/>
                  </a:moveTo>
                  <a:lnTo>
                    <a:pt x="160782" y="206527"/>
                  </a:lnTo>
                </a:path>
                <a:path w="258445" h="431165">
                  <a:moveTo>
                    <a:pt x="102235" y="311148"/>
                  </a:moveTo>
                  <a:lnTo>
                    <a:pt x="189230" y="269709"/>
                  </a:lnTo>
                </a:path>
                <a:path w="258445" h="431165">
                  <a:moveTo>
                    <a:pt x="138811" y="379888"/>
                  </a:moveTo>
                  <a:lnTo>
                    <a:pt x="224282" y="335436"/>
                  </a:lnTo>
                </a:path>
                <a:path w="258445" h="431165">
                  <a:moveTo>
                    <a:pt x="203529" y="430794"/>
                  </a:moveTo>
                  <a:lnTo>
                    <a:pt x="257937" y="400067"/>
                  </a:lnTo>
                </a:path>
              </a:pathLst>
            </a:custGeom>
            <a:ln w="9525">
              <a:solidFill>
                <a:srgbClr val="FFFFFF"/>
              </a:solidFill>
            </a:ln>
          </p:spPr>
          <p:txBody>
            <a:bodyPr wrap="square" lIns="0" tIns="0" rIns="0" bIns="0" rtlCol="0"/>
            <a:lstStyle/>
            <a:p>
              <a:endParaRPr/>
            </a:p>
          </p:txBody>
        </p:sp>
        <p:sp>
          <p:nvSpPr>
            <p:cNvPr id="31" name="object 31"/>
            <p:cNvSpPr/>
            <p:nvPr/>
          </p:nvSpPr>
          <p:spPr>
            <a:xfrm>
              <a:off x="7625145" y="10635"/>
              <a:ext cx="4566920" cy="3822700"/>
            </a:xfrm>
            <a:custGeom>
              <a:avLst/>
              <a:gdLst/>
              <a:ahLst/>
              <a:cxnLst/>
              <a:rect l="l" t="t" r="r" b="b"/>
              <a:pathLst>
                <a:path w="4566920" h="3822700">
                  <a:moveTo>
                    <a:pt x="3054003" y="3810000"/>
                  </a:moveTo>
                  <a:lnTo>
                    <a:pt x="2496842" y="3810000"/>
                  </a:lnTo>
                  <a:lnTo>
                    <a:pt x="2542603" y="3822700"/>
                  </a:lnTo>
                  <a:lnTo>
                    <a:pt x="3007052" y="3822700"/>
                  </a:lnTo>
                  <a:lnTo>
                    <a:pt x="3054003" y="3810000"/>
                  </a:lnTo>
                  <a:close/>
                </a:path>
                <a:path w="4566920" h="3822700">
                  <a:moveTo>
                    <a:pt x="2627510" y="3797300"/>
                  </a:moveTo>
                  <a:lnTo>
                    <a:pt x="2405797" y="3797300"/>
                  </a:lnTo>
                  <a:lnTo>
                    <a:pt x="2451237" y="3810000"/>
                  </a:lnTo>
                  <a:lnTo>
                    <a:pt x="2673792" y="3810000"/>
                  </a:lnTo>
                  <a:lnTo>
                    <a:pt x="2627510" y="3797300"/>
                  </a:lnTo>
                  <a:close/>
                </a:path>
                <a:path w="4566920" h="3822700">
                  <a:moveTo>
                    <a:pt x="3242327" y="3784600"/>
                  </a:moveTo>
                  <a:lnTo>
                    <a:pt x="3095069" y="3784600"/>
                  </a:lnTo>
                  <a:lnTo>
                    <a:pt x="3047938" y="3797300"/>
                  </a:lnTo>
                  <a:lnTo>
                    <a:pt x="2953868" y="3797300"/>
                  </a:lnTo>
                  <a:lnTo>
                    <a:pt x="2906946" y="3810000"/>
                  </a:lnTo>
                  <a:lnTo>
                    <a:pt x="3148078" y="3810000"/>
                  </a:lnTo>
                  <a:lnTo>
                    <a:pt x="3242327" y="3784600"/>
                  </a:lnTo>
                  <a:close/>
                </a:path>
                <a:path w="4566920" h="3822700">
                  <a:moveTo>
                    <a:pt x="2443823" y="3784600"/>
                  </a:moveTo>
                  <a:lnTo>
                    <a:pt x="2315443" y="3784600"/>
                  </a:lnTo>
                  <a:lnTo>
                    <a:pt x="2360530" y="3797300"/>
                  </a:lnTo>
                  <a:lnTo>
                    <a:pt x="2489512" y="3797300"/>
                  </a:lnTo>
                  <a:lnTo>
                    <a:pt x="2443823" y="3784600"/>
                  </a:lnTo>
                  <a:close/>
                </a:path>
                <a:path w="4566920" h="3822700">
                  <a:moveTo>
                    <a:pt x="229901" y="0"/>
                  </a:moveTo>
                  <a:lnTo>
                    <a:pt x="206059" y="0"/>
                  </a:lnTo>
                  <a:lnTo>
                    <a:pt x="194668" y="25400"/>
                  </a:lnTo>
                  <a:lnTo>
                    <a:pt x="177143" y="63500"/>
                  </a:lnTo>
                  <a:lnTo>
                    <a:pt x="160404" y="114300"/>
                  </a:lnTo>
                  <a:lnTo>
                    <a:pt x="144457" y="165100"/>
                  </a:lnTo>
                  <a:lnTo>
                    <a:pt x="129309" y="203200"/>
                  </a:lnTo>
                  <a:lnTo>
                    <a:pt x="114966" y="254000"/>
                  </a:lnTo>
                  <a:lnTo>
                    <a:pt x="101434" y="304800"/>
                  </a:lnTo>
                  <a:lnTo>
                    <a:pt x="88719" y="342900"/>
                  </a:lnTo>
                  <a:lnTo>
                    <a:pt x="76828" y="393700"/>
                  </a:lnTo>
                  <a:lnTo>
                    <a:pt x="65766" y="444500"/>
                  </a:lnTo>
                  <a:lnTo>
                    <a:pt x="55541" y="495300"/>
                  </a:lnTo>
                  <a:lnTo>
                    <a:pt x="46157" y="546100"/>
                  </a:lnTo>
                  <a:lnTo>
                    <a:pt x="37621" y="584200"/>
                  </a:lnTo>
                  <a:lnTo>
                    <a:pt x="29940" y="635000"/>
                  </a:lnTo>
                  <a:lnTo>
                    <a:pt x="23120" y="685800"/>
                  </a:lnTo>
                  <a:lnTo>
                    <a:pt x="17167" y="736600"/>
                  </a:lnTo>
                  <a:lnTo>
                    <a:pt x="12087" y="787400"/>
                  </a:lnTo>
                  <a:lnTo>
                    <a:pt x="7886" y="838200"/>
                  </a:lnTo>
                  <a:lnTo>
                    <a:pt x="4570" y="889000"/>
                  </a:lnTo>
                  <a:lnTo>
                    <a:pt x="2147" y="939800"/>
                  </a:lnTo>
                  <a:lnTo>
                    <a:pt x="621" y="977900"/>
                  </a:lnTo>
                  <a:lnTo>
                    <a:pt x="0" y="1028700"/>
                  </a:lnTo>
                  <a:lnTo>
                    <a:pt x="288" y="1079500"/>
                  </a:lnTo>
                  <a:lnTo>
                    <a:pt x="1494" y="1130300"/>
                  </a:lnTo>
                  <a:lnTo>
                    <a:pt x="3622" y="1181100"/>
                  </a:lnTo>
                  <a:lnTo>
                    <a:pt x="6679" y="1231900"/>
                  </a:lnTo>
                  <a:lnTo>
                    <a:pt x="10672" y="1282700"/>
                  </a:lnTo>
                  <a:lnTo>
                    <a:pt x="15605" y="1333500"/>
                  </a:lnTo>
                  <a:lnTo>
                    <a:pt x="21487" y="1384300"/>
                  </a:lnTo>
                  <a:lnTo>
                    <a:pt x="28322" y="1435100"/>
                  </a:lnTo>
                  <a:lnTo>
                    <a:pt x="36117" y="1485900"/>
                  </a:lnTo>
                  <a:lnTo>
                    <a:pt x="44879" y="1536700"/>
                  </a:lnTo>
                  <a:lnTo>
                    <a:pt x="54613" y="1587500"/>
                  </a:lnTo>
                  <a:lnTo>
                    <a:pt x="65326" y="1638300"/>
                  </a:lnTo>
                  <a:lnTo>
                    <a:pt x="88696" y="1739900"/>
                  </a:lnTo>
                  <a:lnTo>
                    <a:pt x="101121" y="1790700"/>
                  </a:lnTo>
                  <a:lnTo>
                    <a:pt x="114290" y="1828800"/>
                  </a:lnTo>
                  <a:lnTo>
                    <a:pt x="128196" y="1879600"/>
                  </a:lnTo>
                  <a:lnTo>
                    <a:pt x="142831" y="1930400"/>
                  </a:lnTo>
                  <a:lnTo>
                    <a:pt x="158185" y="1968500"/>
                  </a:lnTo>
                  <a:lnTo>
                    <a:pt x="174252" y="2019300"/>
                  </a:lnTo>
                  <a:lnTo>
                    <a:pt x="191023" y="2057400"/>
                  </a:lnTo>
                  <a:lnTo>
                    <a:pt x="208490" y="2108200"/>
                  </a:lnTo>
                  <a:lnTo>
                    <a:pt x="226645" y="2146300"/>
                  </a:lnTo>
                  <a:lnTo>
                    <a:pt x="245481" y="2184400"/>
                  </a:lnTo>
                  <a:lnTo>
                    <a:pt x="264988" y="2235200"/>
                  </a:lnTo>
                  <a:lnTo>
                    <a:pt x="285159" y="2273300"/>
                  </a:lnTo>
                  <a:lnTo>
                    <a:pt x="305986" y="2311400"/>
                  </a:lnTo>
                  <a:lnTo>
                    <a:pt x="327461" y="2349500"/>
                  </a:lnTo>
                  <a:lnTo>
                    <a:pt x="349575" y="2400300"/>
                  </a:lnTo>
                  <a:lnTo>
                    <a:pt x="372322" y="2438400"/>
                  </a:lnTo>
                  <a:lnTo>
                    <a:pt x="395692" y="2476500"/>
                  </a:lnTo>
                  <a:lnTo>
                    <a:pt x="419677" y="2514600"/>
                  </a:lnTo>
                  <a:lnTo>
                    <a:pt x="444270" y="2552700"/>
                  </a:lnTo>
                  <a:lnTo>
                    <a:pt x="469463" y="2590800"/>
                  </a:lnTo>
                  <a:lnTo>
                    <a:pt x="495247" y="2628900"/>
                  </a:lnTo>
                  <a:lnTo>
                    <a:pt x="521614" y="2667000"/>
                  </a:lnTo>
                  <a:lnTo>
                    <a:pt x="548557" y="2705100"/>
                  </a:lnTo>
                  <a:lnTo>
                    <a:pt x="576067" y="2743200"/>
                  </a:lnTo>
                  <a:lnTo>
                    <a:pt x="604136" y="2781300"/>
                  </a:lnTo>
                  <a:lnTo>
                    <a:pt x="632756" y="2806700"/>
                  </a:lnTo>
                  <a:lnTo>
                    <a:pt x="661920" y="2844800"/>
                  </a:lnTo>
                  <a:lnTo>
                    <a:pt x="691618" y="2882900"/>
                  </a:lnTo>
                  <a:lnTo>
                    <a:pt x="721844" y="2921000"/>
                  </a:lnTo>
                  <a:lnTo>
                    <a:pt x="752588" y="2946400"/>
                  </a:lnTo>
                  <a:lnTo>
                    <a:pt x="783843" y="2984500"/>
                  </a:lnTo>
                  <a:lnTo>
                    <a:pt x="815602" y="3009900"/>
                  </a:lnTo>
                  <a:lnTo>
                    <a:pt x="847855" y="3048000"/>
                  </a:lnTo>
                  <a:lnTo>
                    <a:pt x="880594" y="3073400"/>
                  </a:lnTo>
                  <a:lnTo>
                    <a:pt x="913813" y="3111500"/>
                  </a:lnTo>
                  <a:lnTo>
                    <a:pt x="947502" y="3136900"/>
                  </a:lnTo>
                  <a:lnTo>
                    <a:pt x="981653" y="3162300"/>
                  </a:lnTo>
                  <a:lnTo>
                    <a:pt x="1016259" y="3200400"/>
                  </a:lnTo>
                  <a:lnTo>
                    <a:pt x="1086803" y="3251200"/>
                  </a:lnTo>
                  <a:lnTo>
                    <a:pt x="1159068" y="3302000"/>
                  </a:lnTo>
                  <a:lnTo>
                    <a:pt x="1232990" y="3352800"/>
                  </a:lnTo>
                  <a:lnTo>
                    <a:pt x="1308504" y="3403600"/>
                  </a:lnTo>
                  <a:lnTo>
                    <a:pt x="1424621" y="3479800"/>
                  </a:lnTo>
                  <a:lnTo>
                    <a:pt x="1464053" y="3492500"/>
                  </a:lnTo>
                  <a:lnTo>
                    <a:pt x="1543958" y="3543300"/>
                  </a:lnTo>
                  <a:lnTo>
                    <a:pt x="1584416" y="3556000"/>
                  </a:lnTo>
                  <a:lnTo>
                    <a:pt x="1625198" y="3581400"/>
                  </a:lnTo>
                  <a:lnTo>
                    <a:pt x="1707709" y="3606800"/>
                  </a:lnTo>
                  <a:lnTo>
                    <a:pt x="1749421" y="3632200"/>
                  </a:lnTo>
                  <a:lnTo>
                    <a:pt x="1833716" y="3657600"/>
                  </a:lnTo>
                  <a:lnTo>
                    <a:pt x="1876284" y="3683000"/>
                  </a:lnTo>
                  <a:lnTo>
                    <a:pt x="2137063" y="3759200"/>
                  </a:lnTo>
                  <a:lnTo>
                    <a:pt x="2181347" y="3759200"/>
                  </a:lnTo>
                  <a:lnTo>
                    <a:pt x="2270545" y="3784600"/>
                  </a:lnTo>
                  <a:lnTo>
                    <a:pt x="2398302" y="3784600"/>
                  </a:lnTo>
                  <a:lnTo>
                    <a:pt x="2352957" y="3771900"/>
                  </a:lnTo>
                  <a:lnTo>
                    <a:pt x="2307798" y="3771900"/>
                  </a:lnTo>
                  <a:lnTo>
                    <a:pt x="2173514" y="3733800"/>
                  </a:lnTo>
                  <a:lnTo>
                    <a:pt x="2129178" y="3733800"/>
                  </a:lnTo>
                  <a:lnTo>
                    <a:pt x="1911057" y="3670300"/>
                  </a:lnTo>
                  <a:lnTo>
                    <a:pt x="1868203" y="3644900"/>
                  </a:lnTo>
                  <a:lnTo>
                    <a:pt x="1741328" y="3606800"/>
                  </a:lnTo>
                  <a:lnTo>
                    <a:pt x="1699626" y="3581400"/>
                  </a:lnTo>
                  <a:lnTo>
                    <a:pt x="1658233" y="3568700"/>
                  </a:lnTo>
                  <a:lnTo>
                    <a:pt x="1617157" y="3543300"/>
                  </a:lnTo>
                  <a:lnTo>
                    <a:pt x="1576407" y="3530600"/>
                  </a:lnTo>
                  <a:lnTo>
                    <a:pt x="1535990" y="3505200"/>
                  </a:lnTo>
                  <a:lnTo>
                    <a:pt x="1495915" y="3492500"/>
                  </a:lnTo>
                  <a:lnTo>
                    <a:pt x="1377822" y="3416300"/>
                  </a:lnTo>
                  <a:lnTo>
                    <a:pt x="1339197" y="3403600"/>
                  </a:lnTo>
                  <a:lnTo>
                    <a:pt x="1263103" y="3352800"/>
                  </a:lnTo>
                  <a:lnTo>
                    <a:pt x="1188607" y="3302000"/>
                  </a:lnTo>
                  <a:lnTo>
                    <a:pt x="1115776" y="3251200"/>
                  </a:lnTo>
                  <a:lnTo>
                    <a:pt x="1080004" y="3213100"/>
                  </a:lnTo>
                  <a:lnTo>
                    <a:pt x="1009793" y="3162300"/>
                  </a:lnTo>
                  <a:lnTo>
                    <a:pt x="975368" y="3136900"/>
                  </a:lnTo>
                  <a:lnTo>
                    <a:pt x="941410" y="3098800"/>
                  </a:lnTo>
                  <a:lnTo>
                    <a:pt x="907925" y="3073400"/>
                  </a:lnTo>
                  <a:lnTo>
                    <a:pt x="874922" y="3035300"/>
                  </a:lnTo>
                  <a:lnTo>
                    <a:pt x="842409" y="3009900"/>
                  </a:lnTo>
                  <a:lnTo>
                    <a:pt x="810395" y="2971800"/>
                  </a:lnTo>
                  <a:lnTo>
                    <a:pt x="778887" y="2946400"/>
                  </a:lnTo>
                  <a:lnTo>
                    <a:pt x="747895" y="2908300"/>
                  </a:lnTo>
                  <a:lnTo>
                    <a:pt x="717426" y="2882900"/>
                  </a:lnTo>
                  <a:lnTo>
                    <a:pt x="687488" y="2844800"/>
                  </a:lnTo>
                  <a:lnTo>
                    <a:pt x="658090" y="2806700"/>
                  </a:lnTo>
                  <a:lnTo>
                    <a:pt x="629239" y="2768600"/>
                  </a:lnTo>
                  <a:lnTo>
                    <a:pt x="600946" y="2743200"/>
                  </a:lnTo>
                  <a:lnTo>
                    <a:pt x="573216" y="2705100"/>
                  </a:lnTo>
                  <a:lnTo>
                    <a:pt x="546059" y="2667000"/>
                  </a:lnTo>
                  <a:lnTo>
                    <a:pt x="519483" y="2628900"/>
                  </a:lnTo>
                  <a:lnTo>
                    <a:pt x="493497" y="2590800"/>
                  </a:lnTo>
                  <a:lnTo>
                    <a:pt x="468108" y="2552700"/>
                  </a:lnTo>
                  <a:lnTo>
                    <a:pt x="443324" y="2514600"/>
                  </a:lnTo>
                  <a:lnTo>
                    <a:pt x="419154" y="2476500"/>
                  </a:lnTo>
                  <a:lnTo>
                    <a:pt x="395607" y="2438400"/>
                  </a:lnTo>
                  <a:lnTo>
                    <a:pt x="372690" y="2387600"/>
                  </a:lnTo>
                  <a:lnTo>
                    <a:pt x="350412" y="2349500"/>
                  </a:lnTo>
                  <a:lnTo>
                    <a:pt x="328780" y="2311400"/>
                  </a:lnTo>
                  <a:lnTo>
                    <a:pt x="307804" y="2273300"/>
                  </a:lnTo>
                  <a:lnTo>
                    <a:pt x="287491" y="2222500"/>
                  </a:lnTo>
                  <a:lnTo>
                    <a:pt x="267850" y="2184400"/>
                  </a:lnTo>
                  <a:lnTo>
                    <a:pt x="248889" y="2146300"/>
                  </a:lnTo>
                  <a:lnTo>
                    <a:pt x="230616" y="2095500"/>
                  </a:lnTo>
                  <a:lnTo>
                    <a:pt x="213039" y="2057400"/>
                  </a:lnTo>
                  <a:lnTo>
                    <a:pt x="196167" y="2006600"/>
                  </a:lnTo>
                  <a:lnTo>
                    <a:pt x="180008" y="1968500"/>
                  </a:lnTo>
                  <a:lnTo>
                    <a:pt x="164570" y="1917700"/>
                  </a:lnTo>
                  <a:lnTo>
                    <a:pt x="149862" y="1879600"/>
                  </a:lnTo>
                  <a:lnTo>
                    <a:pt x="135891" y="1828800"/>
                  </a:lnTo>
                  <a:lnTo>
                    <a:pt x="122666" y="1778000"/>
                  </a:lnTo>
                  <a:lnTo>
                    <a:pt x="110195" y="1739900"/>
                  </a:lnTo>
                  <a:lnTo>
                    <a:pt x="98486" y="1689100"/>
                  </a:lnTo>
                  <a:lnTo>
                    <a:pt x="86880" y="1638300"/>
                  </a:lnTo>
                  <a:lnTo>
                    <a:pt x="76252" y="1587500"/>
                  </a:lnTo>
                  <a:lnTo>
                    <a:pt x="66594" y="1536700"/>
                  </a:lnTo>
                  <a:lnTo>
                    <a:pt x="57902" y="1485900"/>
                  </a:lnTo>
                  <a:lnTo>
                    <a:pt x="50168" y="1435100"/>
                  </a:lnTo>
                  <a:lnTo>
                    <a:pt x="43388" y="1384300"/>
                  </a:lnTo>
                  <a:lnTo>
                    <a:pt x="37554" y="1333500"/>
                  </a:lnTo>
                  <a:lnTo>
                    <a:pt x="32660" y="1282700"/>
                  </a:lnTo>
                  <a:lnTo>
                    <a:pt x="28700" y="1231900"/>
                  </a:lnTo>
                  <a:lnTo>
                    <a:pt x="25668" y="1181100"/>
                  </a:lnTo>
                  <a:lnTo>
                    <a:pt x="23558" y="1130300"/>
                  </a:lnTo>
                  <a:lnTo>
                    <a:pt x="22364" y="1079500"/>
                  </a:lnTo>
                  <a:lnTo>
                    <a:pt x="22079" y="1028700"/>
                  </a:lnTo>
                  <a:lnTo>
                    <a:pt x="22697" y="990600"/>
                  </a:lnTo>
                  <a:lnTo>
                    <a:pt x="24212" y="939800"/>
                  </a:lnTo>
                  <a:lnTo>
                    <a:pt x="26618" y="889000"/>
                  </a:lnTo>
                  <a:lnTo>
                    <a:pt x="29909" y="838200"/>
                  </a:lnTo>
                  <a:lnTo>
                    <a:pt x="34079" y="787400"/>
                  </a:lnTo>
                  <a:lnTo>
                    <a:pt x="39120" y="736600"/>
                  </a:lnTo>
                  <a:lnTo>
                    <a:pt x="45028" y="685800"/>
                  </a:lnTo>
                  <a:lnTo>
                    <a:pt x="51796" y="635000"/>
                  </a:lnTo>
                  <a:lnTo>
                    <a:pt x="59418" y="596900"/>
                  </a:lnTo>
                  <a:lnTo>
                    <a:pt x="67887" y="546100"/>
                  </a:lnTo>
                  <a:lnTo>
                    <a:pt x="77198" y="495300"/>
                  </a:lnTo>
                  <a:lnTo>
                    <a:pt x="87343" y="444500"/>
                  </a:lnTo>
                  <a:lnTo>
                    <a:pt x="98318" y="406400"/>
                  </a:lnTo>
                  <a:lnTo>
                    <a:pt x="110116" y="355600"/>
                  </a:lnTo>
                  <a:lnTo>
                    <a:pt x="122731" y="304800"/>
                  </a:lnTo>
                  <a:lnTo>
                    <a:pt x="136156" y="266700"/>
                  </a:lnTo>
                  <a:lnTo>
                    <a:pt x="150385" y="215900"/>
                  </a:lnTo>
                  <a:lnTo>
                    <a:pt x="165413" y="165100"/>
                  </a:lnTo>
                  <a:lnTo>
                    <a:pt x="181232" y="127000"/>
                  </a:lnTo>
                  <a:lnTo>
                    <a:pt x="197838" y="76200"/>
                  </a:lnTo>
                  <a:lnTo>
                    <a:pt x="215223" y="38100"/>
                  </a:lnTo>
                  <a:lnTo>
                    <a:pt x="229901" y="0"/>
                  </a:lnTo>
                  <a:close/>
                </a:path>
                <a:path w="4566920" h="3822700">
                  <a:moveTo>
                    <a:pt x="4566854" y="3149600"/>
                  </a:moveTo>
                  <a:lnTo>
                    <a:pt x="4543913" y="3175000"/>
                  </a:lnTo>
                  <a:lnTo>
                    <a:pt x="4505810" y="3200400"/>
                  </a:lnTo>
                  <a:lnTo>
                    <a:pt x="4467107" y="3238500"/>
                  </a:lnTo>
                  <a:lnTo>
                    <a:pt x="4387931" y="3289300"/>
                  </a:lnTo>
                  <a:lnTo>
                    <a:pt x="4347469" y="3327400"/>
                  </a:lnTo>
                  <a:lnTo>
                    <a:pt x="4306433" y="3352800"/>
                  </a:lnTo>
                  <a:lnTo>
                    <a:pt x="4222663" y="3403600"/>
                  </a:lnTo>
                  <a:lnTo>
                    <a:pt x="4136673" y="3454400"/>
                  </a:lnTo>
                  <a:lnTo>
                    <a:pt x="4048512" y="3505200"/>
                  </a:lnTo>
                  <a:lnTo>
                    <a:pt x="4003633" y="3517900"/>
                  </a:lnTo>
                  <a:lnTo>
                    <a:pt x="3912310" y="3568700"/>
                  </a:lnTo>
                  <a:lnTo>
                    <a:pt x="3865878" y="3581400"/>
                  </a:lnTo>
                  <a:lnTo>
                    <a:pt x="3818941" y="3606800"/>
                  </a:lnTo>
                  <a:lnTo>
                    <a:pt x="3771506" y="3619500"/>
                  </a:lnTo>
                  <a:lnTo>
                    <a:pt x="3723577" y="3644900"/>
                  </a:lnTo>
                  <a:lnTo>
                    <a:pt x="3626268" y="3670300"/>
                  </a:lnTo>
                  <a:lnTo>
                    <a:pt x="3576899" y="3695700"/>
                  </a:lnTo>
                  <a:lnTo>
                    <a:pt x="3426013" y="3733800"/>
                  </a:lnTo>
                  <a:lnTo>
                    <a:pt x="3378683" y="3746500"/>
                  </a:lnTo>
                  <a:lnTo>
                    <a:pt x="3331357" y="3746500"/>
                  </a:lnTo>
                  <a:lnTo>
                    <a:pt x="3236748" y="3771900"/>
                  </a:lnTo>
                  <a:lnTo>
                    <a:pt x="3189482" y="3771900"/>
                  </a:lnTo>
                  <a:lnTo>
                    <a:pt x="3142253" y="3784600"/>
                  </a:lnTo>
                  <a:lnTo>
                    <a:pt x="3289497" y="3784600"/>
                  </a:lnTo>
                  <a:lnTo>
                    <a:pt x="3431093" y="3746500"/>
                  </a:lnTo>
                  <a:lnTo>
                    <a:pt x="3682240" y="3683000"/>
                  </a:lnTo>
                  <a:lnTo>
                    <a:pt x="3731046" y="3657600"/>
                  </a:lnTo>
                  <a:lnTo>
                    <a:pt x="3779362" y="3644900"/>
                  </a:lnTo>
                  <a:lnTo>
                    <a:pt x="3827182" y="3619500"/>
                  </a:lnTo>
                  <a:lnTo>
                    <a:pt x="3874499" y="3606800"/>
                  </a:lnTo>
                  <a:lnTo>
                    <a:pt x="3921308" y="3581400"/>
                  </a:lnTo>
                  <a:lnTo>
                    <a:pt x="3967602" y="3568700"/>
                  </a:lnTo>
                  <a:lnTo>
                    <a:pt x="4103330" y="3492500"/>
                  </a:lnTo>
                  <a:lnTo>
                    <a:pt x="4191123" y="3441700"/>
                  </a:lnTo>
                  <a:lnTo>
                    <a:pt x="4276703" y="3390900"/>
                  </a:lnTo>
                  <a:lnTo>
                    <a:pt x="4360018" y="3340100"/>
                  </a:lnTo>
                  <a:lnTo>
                    <a:pt x="4400811" y="3314700"/>
                  </a:lnTo>
                  <a:lnTo>
                    <a:pt x="4441018" y="3276600"/>
                  </a:lnTo>
                  <a:lnTo>
                    <a:pt x="4519652" y="3225800"/>
                  </a:lnTo>
                  <a:lnTo>
                    <a:pt x="4558065" y="3187700"/>
                  </a:lnTo>
                  <a:lnTo>
                    <a:pt x="4566854" y="3187700"/>
                  </a:lnTo>
                  <a:lnTo>
                    <a:pt x="4566854" y="3149600"/>
                  </a:lnTo>
                  <a:close/>
                </a:path>
              </a:pathLst>
            </a:custGeom>
            <a:solidFill>
              <a:srgbClr val="FFFFFF">
                <a:alpha val="25097"/>
              </a:srgbClr>
            </a:solidFill>
          </p:spPr>
          <p:txBody>
            <a:bodyPr wrap="square" lIns="0" tIns="0" rIns="0" bIns="0" rtlCol="0"/>
            <a:lstStyle/>
            <a:p>
              <a:endParaRPr/>
            </a:p>
          </p:txBody>
        </p:sp>
        <p:sp>
          <p:nvSpPr>
            <p:cNvPr id="32" name="object 32"/>
            <p:cNvSpPr/>
            <p:nvPr/>
          </p:nvSpPr>
          <p:spPr>
            <a:xfrm>
              <a:off x="7785227" y="586486"/>
              <a:ext cx="188595" cy="1021080"/>
            </a:xfrm>
            <a:custGeom>
              <a:avLst/>
              <a:gdLst/>
              <a:ahLst/>
              <a:cxnLst/>
              <a:rect l="l" t="t" r="r" b="b"/>
              <a:pathLst>
                <a:path w="188595" h="1021080">
                  <a:moveTo>
                    <a:pt x="61087" y="1020826"/>
                  </a:moveTo>
                  <a:lnTo>
                    <a:pt x="188087" y="993013"/>
                  </a:lnTo>
                </a:path>
                <a:path w="188595" h="1021080">
                  <a:moveTo>
                    <a:pt x="41782" y="919226"/>
                  </a:moveTo>
                  <a:lnTo>
                    <a:pt x="169799" y="895858"/>
                  </a:lnTo>
                </a:path>
                <a:path w="188595" h="1021080">
                  <a:moveTo>
                    <a:pt x="24256" y="816737"/>
                  </a:moveTo>
                  <a:lnTo>
                    <a:pt x="153034" y="797687"/>
                  </a:lnTo>
                </a:path>
                <a:path w="188595" h="1021080">
                  <a:moveTo>
                    <a:pt x="15494" y="716279"/>
                  </a:moveTo>
                  <a:lnTo>
                    <a:pt x="144779" y="701801"/>
                  </a:lnTo>
                </a:path>
                <a:path w="188595" h="1021080">
                  <a:moveTo>
                    <a:pt x="7239" y="615188"/>
                  </a:moveTo>
                  <a:lnTo>
                    <a:pt x="137159" y="607567"/>
                  </a:lnTo>
                </a:path>
                <a:path w="188595" h="1021080">
                  <a:moveTo>
                    <a:pt x="3175" y="510031"/>
                  </a:moveTo>
                  <a:lnTo>
                    <a:pt x="133350" y="506856"/>
                  </a:lnTo>
                </a:path>
                <a:path w="188595" h="1021080">
                  <a:moveTo>
                    <a:pt x="0" y="407924"/>
                  </a:moveTo>
                  <a:lnTo>
                    <a:pt x="130175" y="409321"/>
                  </a:lnTo>
                </a:path>
                <a:path w="188595" h="1021080">
                  <a:moveTo>
                    <a:pt x="889" y="305942"/>
                  </a:moveTo>
                  <a:lnTo>
                    <a:pt x="130809" y="311912"/>
                  </a:lnTo>
                </a:path>
                <a:path w="188595" h="1021080">
                  <a:moveTo>
                    <a:pt x="10032" y="202818"/>
                  </a:moveTo>
                  <a:lnTo>
                    <a:pt x="139573" y="215518"/>
                  </a:lnTo>
                </a:path>
                <a:path w="188595" h="1021080">
                  <a:moveTo>
                    <a:pt x="20447" y="101853"/>
                  </a:moveTo>
                  <a:lnTo>
                    <a:pt x="149478" y="118999"/>
                  </a:lnTo>
                </a:path>
                <a:path w="188595" h="1021080">
                  <a:moveTo>
                    <a:pt x="34163" y="0"/>
                  </a:moveTo>
                  <a:lnTo>
                    <a:pt x="162432" y="21716"/>
                  </a:lnTo>
                </a:path>
              </a:pathLst>
            </a:custGeom>
            <a:ln w="9525">
              <a:solidFill>
                <a:srgbClr val="FFFFFF"/>
              </a:solidFill>
            </a:ln>
          </p:spPr>
          <p:txBody>
            <a:bodyPr wrap="square" lIns="0" tIns="0" rIns="0" bIns="0" rtlCol="0"/>
            <a:lstStyle/>
            <a:p>
              <a:endParaRPr/>
            </a:p>
          </p:txBody>
        </p:sp>
        <p:sp>
          <p:nvSpPr>
            <p:cNvPr id="33" name="object 33"/>
            <p:cNvSpPr/>
            <p:nvPr/>
          </p:nvSpPr>
          <p:spPr>
            <a:xfrm>
              <a:off x="7847076" y="487426"/>
              <a:ext cx="127635" cy="26670"/>
            </a:xfrm>
            <a:custGeom>
              <a:avLst/>
              <a:gdLst/>
              <a:ahLst/>
              <a:cxnLst/>
              <a:rect l="l" t="t" r="r" b="b"/>
              <a:pathLst>
                <a:path w="127634" h="26670">
                  <a:moveTo>
                    <a:pt x="0" y="0"/>
                  </a:moveTo>
                  <a:lnTo>
                    <a:pt x="127507" y="26162"/>
                  </a:lnTo>
                </a:path>
              </a:pathLst>
            </a:custGeom>
            <a:ln w="9524">
              <a:solidFill>
                <a:srgbClr val="FFFFFF"/>
              </a:solidFill>
            </a:ln>
          </p:spPr>
          <p:txBody>
            <a:bodyPr wrap="square" lIns="0" tIns="0" rIns="0" bIns="0" rtlCol="0"/>
            <a:lstStyle/>
            <a:p>
              <a:endParaRPr/>
            </a:p>
          </p:txBody>
        </p:sp>
        <p:sp>
          <p:nvSpPr>
            <p:cNvPr id="34" name="object 34"/>
            <p:cNvSpPr/>
            <p:nvPr/>
          </p:nvSpPr>
          <p:spPr>
            <a:xfrm>
              <a:off x="7871460" y="0"/>
              <a:ext cx="335915" cy="2277745"/>
            </a:xfrm>
            <a:custGeom>
              <a:avLst/>
              <a:gdLst/>
              <a:ahLst/>
              <a:cxnLst/>
              <a:rect l="l" t="t" r="r" b="b"/>
              <a:pathLst>
                <a:path w="335915" h="2277745">
                  <a:moveTo>
                    <a:pt x="0" y="384810"/>
                  </a:moveTo>
                  <a:lnTo>
                    <a:pt x="125857" y="417575"/>
                  </a:lnTo>
                </a:path>
                <a:path w="335915" h="2277745">
                  <a:moveTo>
                    <a:pt x="25273" y="288035"/>
                  </a:moveTo>
                  <a:lnTo>
                    <a:pt x="149860" y="325247"/>
                  </a:lnTo>
                </a:path>
                <a:path w="335915" h="2277745">
                  <a:moveTo>
                    <a:pt x="58800" y="191134"/>
                  </a:moveTo>
                  <a:lnTo>
                    <a:pt x="182118" y="232664"/>
                  </a:lnTo>
                </a:path>
                <a:path w="335915" h="2277745">
                  <a:moveTo>
                    <a:pt x="89662" y="93472"/>
                  </a:moveTo>
                  <a:lnTo>
                    <a:pt x="211328" y="139192"/>
                  </a:lnTo>
                </a:path>
                <a:path w="335915" h="2277745">
                  <a:moveTo>
                    <a:pt x="135889" y="0"/>
                  </a:moveTo>
                  <a:lnTo>
                    <a:pt x="246125" y="48132"/>
                  </a:lnTo>
                </a:path>
                <a:path w="335915" h="2277745">
                  <a:moveTo>
                    <a:pt x="508" y="1706245"/>
                  </a:moveTo>
                  <a:lnTo>
                    <a:pt x="125984" y="1671701"/>
                  </a:lnTo>
                </a:path>
                <a:path w="335915" h="2277745">
                  <a:moveTo>
                    <a:pt x="26035" y="1805177"/>
                  </a:moveTo>
                  <a:lnTo>
                    <a:pt x="150241" y="1766315"/>
                  </a:lnTo>
                </a:path>
                <a:path w="335915" h="2277745">
                  <a:moveTo>
                    <a:pt x="60451" y="1903602"/>
                  </a:moveTo>
                  <a:lnTo>
                    <a:pt x="183134" y="1860423"/>
                  </a:lnTo>
                </a:path>
                <a:path w="335915" h="2277745">
                  <a:moveTo>
                    <a:pt x="94107" y="1998852"/>
                  </a:moveTo>
                  <a:lnTo>
                    <a:pt x="215265" y="1951354"/>
                  </a:lnTo>
                </a:path>
                <a:path w="335915" h="2277745">
                  <a:moveTo>
                    <a:pt x="133858" y="2094357"/>
                  </a:moveTo>
                  <a:lnTo>
                    <a:pt x="252349" y="2040636"/>
                  </a:lnTo>
                </a:path>
                <a:path w="335915" h="2277745">
                  <a:moveTo>
                    <a:pt x="173100" y="2188845"/>
                  </a:moveTo>
                  <a:lnTo>
                    <a:pt x="289687" y="2130933"/>
                  </a:lnTo>
                </a:path>
                <a:path w="335915" h="2277745">
                  <a:moveTo>
                    <a:pt x="221361" y="2277617"/>
                  </a:moveTo>
                  <a:lnTo>
                    <a:pt x="335788" y="2215769"/>
                  </a:lnTo>
                </a:path>
              </a:pathLst>
            </a:custGeom>
            <a:ln w="9525">
              <a:solidFill>
                <a:srgbClr val="FFFFFF"/>
              </a:solidFill>
            </a:ln>
          </p:spPr>
          <p:txBody>
            <a:bodyPr wrap="square" lIns="0" tIns="0" rIns="0" bIns="0" rtlCol="0"/>
            <a:lstStyle/>
            <a:p>
              <a:endParaRPr/>
            </a:p>
          </p:txBody>
        </p:sp>
        <p:sp>
          <p:nvSpPr>
            <p:cNvPr id="35" name="object 35"/>
            <p:cNvSpPr/>
            <p:nvPr/>
          </p:nvSpPr>
          <p:spPr>
            <a:xfrm>
              <a:off x="8141208" y="2300604"/>
              <a:ext cx="112395" cy="66040"/>
            </a:xfrm>
            <a:custGeom>
              <a:avLst/>
              <a:gdLst/>
              <a:ahLst/>
              <a:cxnLst/>
              <a:rect l="l" t="t" r="r" b="b"/>
              <a:pathLst>
                <a:path w="112395" h="66039">
                  <a:moveTo>
                    <a:pt x="0" y="65786"/>
                  </a:moveTo>
                  <a:lnTo>
                    <a:pt x="112141" y="0"/>
                  </a:lnTo>
                </a:path>
              </a:pathLst>
            </a:custGeom>
            <a:ln w="9525">
              <a:solidFill>
                <a:srgbClr val="FFFFFF"/>
              </a:solidFill>
            </a:ln>
          </p:spPr>
          <p:txBody>
            <a:bodyPr wrap="square" lIns="0" tIns="0" rIns="0" bIns="0" rtlCol="0"/>
            <a:lstStyle/>
            <a:p>
              <a:endParaRPr/>
            </a:p>
          </p:txBody>
        </p:sp>
        <p:sp>
          <p:nvSpPr>
            <p:cNvPr id="36" name="object 36"/>
            <p:cNvSpPr/>
            <p:nvPr/>
          </p:nvSpPr>
          <p:spPr>
            <a:xfrm>
              <a:off x="8199247" y="2381630"/>
              <a:ext cx="108585" cy="71755"/>
            </a:xfrm>
            <a:custGeom>
              <a:avLst/>
              <a:gdLst/>
              <a:ahLst/>
              <a:cxnLst/>
              <a:rect l="l" t="t" r="r" b="b"/>
              <a:pathLst>
                <a:path w="108584" h="71755">
                  <a:moveTo>
                    <a:pt x="0" y="71628"/>
                  </a:moveTo>
                  <a:lnTo>
                    <a:pt x="108584" y="0"/>
                  </a:lnTo>
                </a:path>
              </a:pathLst>
            </a:custGeom>
            <a:ln w="9525">
              <a:solidFill>
                <a:srgbClr val="FFFFFF"/>
              </a:solidFill>
            </a:ln>
          </p:spPr>
          <p:txBody>
            <a:bodyPr wrap="square" lIns="0" tIns="0" rIns="0" bIns="0" rtlCol="0"/>
            <a:lstStyle/>
            <a:p>
              <a:endParaRPr/>
            </a:p>
          </p:txBody>
        </p:sp>
        <p:sp>
          <p:nvSpPr>
            <p:cNvPr id="37" name="object 37"/>
            <p:cNvSpPr/>
            <p:nvPr/>
          </p:nvSpPr>
          <p:spPr>
            <a:xfrm>
              <a:off x="8256777" y="2463673"/>
              <a:ext cx="106045" cy="75565"/>
            </a:xfrm>
            <a:custGeom>
              <a:avLst/>
              <a:gdLst/>
              <a:ahLst/>
              <a:cxnLst/>
              <a:rect l="l" t="t" r="r" b="b"/>
              <a:pathLst>
                <a:path w="106045" h="75564">
                  <a:moveTo>
                    <a:pt x="0" y="75311"/>
                  </a:moveTo>
                  <a:lnTo>
                    <a:pt x="106045" y="0"/>
                  </a:lnTo>
                </a:path>
              </a:pathLst>
            </a:custGeom>
            <a:ln w="9525">
              <a:solidFill>
                <a:srgbClr val="FFFFFF"/>
              </a:solidFill>
            </a:ln>
          </p:spPr>
          <p:txBody>
            <a:bodyPr wrap="square" lIns="0" tIns="0" rIns="0" bIns="0" rtlCol="0"/>
            <a:lstStyle/>
            <a:p>
              <a:endParaRPr/>
            </a:p>
          </p:txBody>
        </p:sp>
        <p:sp>
          <p:nvSpPr>
            <p:cNvPr id="38" name="object 38"/>
            <p:cNvSpPr/>
            <p:nvPr/>
          </p:nvSpPr>
          <p:spPr>
            <a:xfrm>
              <a:off x="8314308" y="2545714"/>
              <a:ext cx="826135" cy="755650"/>
            </a:xfrm>
            <a:custGeom>
              <a:avLst/>
              <a:gdLst/>
              <a:ahLst/>
              <a:cxnLst/>
              <a:rect l="l" t="t" r="r" b="b"/>
              <a:pathLst>
                <a:path w="826134" h="755650">
                  <a:moveTo>
                    <a:pt x="0" y="78994"/>
                  </a:moveTo>
                  <a:lnTo>
                    <a:pt x="103377" y="0"/>
                  </a:lnTo>
                </a:path>
                <a:path w="826134" h="755650">
                  <a:moveTo>
                    <a:pt x="62865" y="157352"/>
                  </a:moveTo>
                  <a:lnTo>
                    <a:pt x="163449" y="74802"/>
                  </a:lnTo>
                </a:path>
                <a:path w="826134" h="755650">
                  <a:moveTo>
                    <a:pt x="128270" y="236093"/>
                  </a:moveTo>
                  <a:lnTo>
                    <a:pt x="224409" y="148336"/>
                  </a:lnTo>
                </a:path>
                <a:path w="826134" h="755650">
                  <a:moveTo>
                    <a:pt x="197739" y="312038"/>
                  </a:moveTo>
                  <a:lnTo>
                    <a:pt x="290702" y="221107"/>
                  </a:lnTo>
                </a:path>
                <a:path w="826134" h="755650">
                  <a:moveTo>
                    <a:pt x="269875" y="384175"/>
                  </a:moveTo>
                  <a:lnTo>
                    <a:pt x="359664" y="289940"/>
                  </a:lnTo>
                </a:path>
                <a:path w="826134" h="755650">
                  <a:moveTo>
                    <a:pt x="348615" y="452374"/>
                  </a:moveTo>
                  <a:lnTo>
                    <a:pt x="434975" y="355092"/>
                  </a:lnTo>
                </a:path>
                <a:path w="826134" h="755650">
                  <a:moveTo>
                    <a:pt x="427227" y="517144"/>
                  </a:moveTo>
                  <a:lnTo>
                    <a:pt x="508381" y="415417"/>
                  </a:lnTo>
                </a:path>
                <a:path w="826134" h="755650">
                  <a:moveTo>
                    <a:pt x="504951" y="581025"/>
                  </a:moveTo>
                  <a:lnTo>
                    <a:pt x="582549" y="476631"/>
                  </a:lnTo>
                </a:path>
                <a:path w="826134" h="755650">
                  <a:moveTo>
                    <a:pt x="589280" y="644779"/>
                  </a:moveTo>
                  <a:lnTo>
                    <a:pt x="663194" y="537718"/>
                  </a:lnTo>
                </a:path>
                <a:path w="826134" h="755650">
                  <a:moveTo>
                    <a:pt x="674370" y="697484"/>
                  </a:moveTo>
                  <a:lnTo>
                    <a:pt x="744474" y="588010"/>
                  </a:lnTo>
                </a:path>
                <a:path w="826134" h="755650">
                  <a:moveTo>
                    <a:pt x="761365" y="755142"/>
                  </a:moveTo>
                  <a:lnTo>
                    <a:pt x="825626" y="642112"/>
                  </a:lnTo>
                </a:path>
              </a:pathLst>
            </a:custGeom>
            <a:ln w="9525">
              <a:solidFill>
                <a:srgbClr val="FFFFFF"/>
              </a:solidFill>
            </a:ln>
          </p:spPr>
          <p:txBody>
            <a:bodyPr wrap="square" lIns="0" tIns="0" rIns="0" bIns="0" rtlCol="0"/>
            <a:lstStyle/>
            <a:p>
              <a:endParaRPr/>
            </a:p>
          </p:txBody>
        </p:sp>
        <p:sp>
          <p:nvSpPr>
            <p:cNvPr id="39" name="object 39"/>
            <p:cNvSpPr/>
            <p:nvPr/>
          </p:nvSpPr>
          <p:spPr>
            <a:xfrm>
              <a:off x="9161526" y="3237864"/>
              <a:ext cx="60325" cy="115570"/>
            </a:xfrm>
            <a:custGeom>
              <a:avLst/>
              <a:gdLst/>
              <a:ahLst/>
              <a:cxnLst/>
              <a:rect l="l" t="t" r="r" b="b"/>
              <a:pathLst>
                <a:path w="60325" h="115570">
                  <a:moveTo>
                    <a:pt x="0" y="115315"/>
                  </a:moveTo>
                  <a:lnTo>
                    <a:pt x="60198" y="0"/>
                  </a:lnTo>
                </a:path>
              </a:pathLst>
            </a:custGeom>
            <a:ln w="9525">
              <a:solidFill>
                <a:srgbClr val="FFFFFF"/>
              </a:solidFill>
            </a:ln>
          </p:spPr>
          <p:txBody>
            <a:bodyPr wrap="square" lIns="0" tIns="0" rIns="0" bIns="0" rtlCol="0"/>
            <a:lstStyle/>
            <a:p>
              <a:endParaRPr/>
            </a:p>
          </p:txBody>
        </p:sp>
        <p:sp>
          <p:nvSpPr>
            <p:cNvPr id="40" name="object 40"/>
            <p:cNvSpPr/>
            <p:nvPr/>
          </p:nvSpPr>
          <p:spPr>
            <a:xfrm>
              <a:off x="9257538" y="3280536"/>
              <a:ext cx="56515" cy="117475"/>
            </a:xfrm>
            <a:custGeom>
              <a:avLst/>
              <a:gdLst/>
              <a:ahLst/>
              <a:cxnLst/>
              <a:rect l="l" t="t" r="r" b="b"/>
              <a:pathLst>
                <a:path w="56515" h="117475">
                  <a:moveTo>
                    <a:pt x="0" y="117348"/>
                  </a:moveTo>
                  <a:lnTo>
                    <a:pt x="56260" y="0"/>
                  </a:lnTo>
                </a:path>
              </a:pathLst>
            </a:custGeom>
            <a:ln w="9525">
              <a:solidFill>
                <a:srgbClr val="FFFFFF"/>
              </a:solidFill>
            </a:ln>
          </p:spPr>
          <p:txBody>
            <a:bodyPr wrap="square" lIns="0" tIns="0" rIns="0" bIns="0" rtlCol="0"/>
            <a:lstStyle/>
            <a:p>
              <a:endParaRPr/>
            </a:p>
          </p:txBody>
        </p:sp>
        <p:sp>
          <p:nvSpPr>
            <p:cNvPr id="41" name="object 41"/>
            <p:cNvSpPr/>
            <p:nvPr/>
          </p:nvSpPr>
          <p:spPr>
            <a:xfrm>
              <a:off x="9349613" y="3323209"/>
              <a:ext cx="52069" cy="119380"/>
            </a:xfrm>
            <a:custGeom>
              <a:avLst/>
              <a:gdLst/>
              <a:ahLst/>
              <a:cxnLst/>
              <a:rect l="l" t="t" r="r" b="b"/>
              <a:pathLst>
                <a:path w="52070" h="119379">
                  <a:moveTo>
                    <a:pt x="0" y="119125"/>
                  </a:moveTo>
                  <a:lnTo>
                    <a:pt x="52069" y="0"/>
                  </a:lnTo>
                </a:path>
              </a:pathLst>
            </a:custGeom>
            <a:ln w="9525">
              <a:solidFill>
                <a:srgbClr val="FFFFFF"/>
              </a:solidFill>
            </a:ln>
          </p:spPr>
          <p:txBody>
            <a:bodyPr wrap="square" lIns="0" tIns="0" rIns="0" bIns="0" rtlCol="0"/>
            <a:lstStyle/>
            <a:p>
              <a:endParaRPr/>
            </a:p>
          </p:txBody>
        </p:sp>
        <p:sp>
          <p:nvSpPr>
            <p:cNvPr id="42" name="object 42"/>
            <p:cNvSpPr/>
            <p:nvPr/>
          </p:nvSpPr>
          <p:spPr>
            <a:xfrm>
              <a:off x="9441815" y="3358260"/>
              <a:ext cx="45720" cy="121920"/>
            </a:xfrm>
            <a:custGeom>
              <a:avLst/>
              <a:gdLst/>
              <a:ahLst/>
              <a:cxnLst/>
              <a:rect l="l" t="t" r="r" b="b"/>
              <a:pathLst>
                <a:path w="45720" h="121920">
                  <a:moveTo>
                    <a:pt x="0" y="121665"/>
                  </a:moveTo>
                  <a:lnTo>
                    <a:pt x="45719" y="0"/>
                  </a:lnTo>
                </a:path>
              </a:pathLst>
            </a:custGeom>
            <a:ln w="9525">
              <a:solidFill>
                <a:srgbClr val="FFFFFF"/>
              </a:solidFill>
            </a:ln>
          </p:spPr>
          <p:txBody>
            <a:bodyPr wrap="square" lIns="0" tIns="0" rIns="0" bIns="0" rtlCol="0"/>
            <a:lstStyle/>
            <a:p>
              <a:endParaRPr/>
            </a:p>
          </p:txBody>
        </p:sp>
        <p:sp>
          <p:nvSpPr>
            <p:cNvPr id="43" name="object 43"/>
            <p:cNvSpPr/>
            <p:nvPr/>
          </p:nvSpPr>
          <p:spPr>
            <a:xfrm>
              <a:off x="9539351" y="3391408"/>
              <a:ext cx="41910" cy="123189"/>
            </a:xfrm>
            <a:custGeom>
              <a:avLst/>
              <a:gdLst/>
              <a:ahLst/>
              <a:cxnLst/>
              <a:rect l="l" t="t" r="r" b="b"/>
              <a:pathLst>
                <a:path w="41909" h="123189">
                  <a:moveTo>
                    <a:pt x="0" y="123189"/>
                  </a:moveTo>
                  <a:lnTo>
                    <a:pt x="41528" y="0"/>
                  </a:lnTo>
                </a:path>
              </a:pathLst>
            </a:custGeom>
            <a:ln w="9525">
              <a:solidFill>
                <a:srgbClr val="FFFFFF"/>
              </a:solidFill>
            </a:ln>
          </p:spPr>
          <p:txBody>
            <a:bodyPr wrap="square" lIns="0" tIns="0" rIns="0" bIns="0" rtlCol="0"/>
            <a:lstStyle/>
            <a:p>
              <a:endParaRPr/>
            </a:p>
          </p:txBody>
        </p:sp>
        <p:sp>
          <p:nvSpPr>
            <p:cNvPr id="44" name="object 44"/>
            <p:cNvSpPr/>
            <p:nvPr/>
          </p:nvSpPr>
          <p:spPr>
            <a:xfrm>
              <a:off x="9637014" y="3424554"/>
              <a:ext cx="37465" cy="125095"/>
            </a:xfrm>
            <a:custGeom>
              <a:avLst/>
              <a:gdLst/>
              <a:ahLst/>
              <a:cxnLst/>
              <a:rect l="l" t="t" r="r" b="b"/>
              <a:pathLst>
                <a:path w="37465" h="125095">
                  <a:moveTo>
                    <a:pt x="0" y="124714"/>
                  </a:moveTo>
                  <a:lnTo>
                    <a:pt x="37210" y="0"/>
                  </a:lnTo>
                </a:path>
              </a:pathLst>
            </a:custGeom>
            <a:ln w="9525">
              <a:solidFill>
                <a:srgbClr val="FFFFFF"/>
              </a:solidFill>
            </a:ln>
          </p:spPr>
          <p:txBody>
            <a:bodyPr wrap="square" lIns="0" tIns="0" rIns="0" bIns="0" rtlCol="0"/>
            <a:lstStyle/>
            <a:p>
              <a:endParaRPr/>
            </a:p>
          </p:txBody>
        </p:sp>
        <p:sp>
          <p:nvSpPr>
            <p:cNvPr id="45" name="object 45"/>
            <p:cNvSpPr/>
            <p:nvPr/>
          </p:nvSpPr>
          <p:spPr>
            <a:xfrm>
              <a:off x="9735058" y="3447288"/>
              <a:ext cx="1016635" cy="214629"/>
            </a:xfrm>
            <a:custGeom>
              <a:avLst/>
              <a:gdLst/>
              <a:ahLst/>
              <a:cxnLst/>
              <a:rect l="l" t="t" r="r" b="b"/>
              <a:pathLst>
                <a:path w="1016634" h="214629">
                  <a:moveTo>
                    <a:pt x="0" y="125984"/>
                  </a:moveTo>
                  <a:lnTo>
                    <a:pt x="32893" y="0"/>
                  </a:lnTo>
                </a:path>
                <a:path w="1016634" h="214629">
                  <a:moveTo>
                    <a:pt x="98171" y="151002"/>
                  </a:moveTo>
                  <a:lnTo>
                    <a:pt x="124333" y="23622"/>
                  </a:lnTo>
                </a:path>
                <a:path w="1016634" h="214629">
                  <a:moveTo>
                    <a:pt x="198882" y="176530"/>
                  </a:moveTo>
                  <a:lnTo>
                    <a:pt x="220599" y="48260"/>
                  </a:lnTo>
                </a:path>
                <a:path w="1016634" h="214629">
                  <a:moveTo>
                    <a:pt x="300100" y="192405"/>
                  </a:moveTo>
                  <a:lnTo>
                    <a:pt x="317246" y="63373"/>
                  </a:lnTo>
                </a:path>
                <a:path w="1016634" h="214629">
                  <a:moveTo>
                    <a:pt x="402844" y="205612"/>
                  </a:moveTo>
                  <a:lnTo>
                    <a:pt x="415544" y="76200"/>
                  </a:lnTo>
                </a:path>
                <a:path w="1016634" h="214629">
                  <a:moveTo>
                    <a:pt x="503809" y="208025"/>
                  </a:moveTo>
                  <a:lnTo>
                    <a:pt x="509777" y="78104"/>
                  </a:lnTo>
                </a:path>
                <a:path w="1016634" h="214629">
                  <a:moveTo>
                    <a:pt x="605790" y="211581"/>
                  </a:moveTo>
                  <a:lnTo>
                    <a:pt x="607187" y="81407"/>
                  </a:lnTo>
                </a:path>
                <a:path w="1016634" h="214629">
                  <a:moveTo>
                    <a:pt x="708660" y="213741"/>
                  </a:moveTo>
                  <a:lnTo>
                    <a:pt x="705485" y="83692"/>
                  </a:lnTo>
                </a:path>
                <a:path w="1016634" h="214629">
                  <a:moveTo>
                    <a:pt x="811022" y="214630"/>
                  </a:moveTo>
                  <a:lnTo>
                    <a:pt x="803401" y="84709"/>
                  </a:lnTo>
                </a:path>
                <a:path w="1016634" h="214629">
                  <a:moveTo>
                    <a:pt x="914019" y="206248"/>
                  </a:moveTo>
                  <a:lnTo>
                    <a:pt x="899541" y="76962"/>
                  </a:lnTo>
                </a:path>
                <a:path w="1016634" h="214629">
                  <a:moveTo>
                    <a:pt x="1016381" y="195072"/>
                  </a:moveTo>
                  <a:lnTo>
                    <a:pt x="997331" y="66421"/>
                  </a:lnTo>
                </a:path>
              </a:pathLst>
            </a:custGeom>
            <a:ln w="9525">
              <a:solidFill>
                <a:srgbClr val="FFFFFF"/>
              </a:solidFill>
            </a:ln>
          </p:spPr>
          <p:txBody>
            <a:bodyPr wrap="square" lIns="0" tIns="0" rIns="0" bIns="0" rtlCol="0"/>
            <a:lstStyle/>
            <a:p>
              <a:endParaRPr/>
            </a:p>
          </p:txBody>
        </p:sp>
        <p:sp>
          <p:nvSpPr>
            <p:cNvPr id="46" name="object 46"/>
            <p:cNvSpPr/>
            <p:nvPr/>
          </p:nvSpPr>
          <p:spPr>
            <a:xfrm>
              <a:off x="10826750" y="3498341"/>
              <a:ext cx="23495" cy="128270"/>
            </a:xfrm>
            <a:custGeom>
              <a:avLst/>
              <a:gdLst/>
              <a:ahLst/>
              <a:cxnLst/>
              <a:rect l="l" t="t" r="r" b="b"/>
              <a:pathLst>
                <a:path w="23495" h="128270">
                  <a:moveTo>
                    <a:pt x="23495" y="127889"/>
                  </a:moveTo>
                  <a:lnTo>
                    <a:pt x="0" y="0"/>
                  </a:lnTo>
                </a:path>
              </a:pathLst>
            </a:custGeom>
            <a:ln w="9525">
              <a:solidFill>
                <a:srgbClr val="FFFFFF"/>
              </a:solidFill>
            </a:ln>
          </p:spPr>
          <p:txBody>
            <a:bodyPr wrap="square" lIns="0" tIns="0" rIns="0" bIns="0" rtlCol="0"/>
            <a:lstStyle/>
            <a:p>
              <a:endParaRPr/>
            </a:p>
          </p:txBody>
        </p:sp>
        <p:sp>
          <p:nvSpPr>
            <p:cNvPr id="47" name="object 47"/>
            <p:cNvSpPr/>
            <p:nvPr/>
          </p:nvSpPr>
          <p:spPr>
            <a:xfrm>
              <a:off x="10924666" y="3458083"/>
              <a:ext cx="128905" cy="147955"/>
            </a:xfrm>
            <a:custGeom>
              <a:avLst/>
              <a:gdLst/>
              <a:ahLst/>
              <a:cxnLst/>
              <a:rect l="l" t="t" r="r" b="b"/>
              <a:pathLst>
                <a:path w="128904" h="147954">
                  <a:moveTo>
                    <a:pt x="27939" y="147574"/>
                  </a:moveTo>
                  <a:lnTo>
                    <a:pt x="0" y="20446"/>
                  </a:lnTo>
                </a:path>
                <a:path w="128904" h="147954">
                  <a:moveTo>
                    <a:pt x="128777" y="125475"/>
                  </a:moveTo>
                  <a:lnTo>
                    <a:pt x="94233" y="0"/>
                  </a:lnTo>
                </a:path>
              </a:pathLst>
            </a:custGeom>
            <a:ln w="9525">
              <a:solidFill>
                <a:srgbClr val="FFFFFF"/>
              </a:solidFill>
            </a:ln>
          </p:spPr>
          <p:txBody>
            <a:bodyPr wrap="square" lIns="0" tIns="0" rIns="0" bIns="0" rtlCol="0"/>
            <a:lstStyle/>
            <a:p>
              <a:endParaRPr/>
            </a:p>
          </p:txBody>
        </p:sp>
        <p:sp>
          <p:nvSpPr>
            <p:cNvPr id="48" name="object 48"/>
            <p:cNvSpPr/>
            <p:nvPr/>
          </p:nvSpPr>
          <p:spPr>
            <a:xfrm>
              <a:off x="11114278" y="3437382"/>
              <a:ext cx="39370" cy="124460"/>
            </a:xfrm>
            <a:custGeom>
              <a:avLst/>
              <a:gdLst/>
              <a:ahLst/>
              <a:cxnLst/>
              <a:rect l="l" t="t" r="r" b="b"/>
              <a:pathLst>
                <a:path w="39370" h="124460">
                  <a:moveTo>
                    <a:pt x="38862" y="124205"/>
                  </a:moveTo>
                  <a:lnTo>
                    <a:pt x="0" y="0"/>
                  </a:lnTo>
                </a:path>
              </a:pathLst>
            </a:custGeom>
            <a:ln w="9525">
              <a:solidFill>
                <a:srgbClr val="FFFFFF"/>
              </a:solidFill>
            </a:ln>
          </p:spPr>
          <p:txBody>
            <a:bodyPr wrap="square" lIns="0" tIns="0" rIns="0" bIns="0" rtlCol="0"/>
            <a:lstStyle/>
            <a:p>
              <a:endParaRPr/>
            </a:p>
          </p:txBody>
        </p:sp>
        <p:sp>
          <p:nvSpPr>
            <p:cNvPr id="49" name="object 49"/>
            <p:cNvSpPr/>
            <p:nvPr/>
          </p:nvSpPr>
          <p:spPr>
            <a:xfrm>
              <a:off x="11204575" y="3294888"/>
              <a:ext cx="329565" cy="230504"/>
            </a:xfrm>
            <a:custGeom>
              <a:avLst/>
              <a:gdLst/>
              <a:ahLst/>
              <a:cxnLst/>
              <a:rect l="l" t="t" r="r" b="b"/>
              <a:pathLst>
                <a:path w="329565" h="230504">
                  <a:moveTo>
                    <a:pt x="43179" y="230377"/>
                  </a:moveTo>
                  <a:lnTo>
                    <a:pt x="0" y="107569"/>
                  </a:lnTo>
                </a:path>
                <a:path w="329565" h="230504">
                  <a:moveTo>
                    <a:pt x="137922" y="193928"/>
                  </a:moveTo>
                  <a:lnTo>
                    <a:pt x="90424" y="72771"/>
                  </a:lnTo>
                </a:path>
                <a:path w="329565" h="230504">
                  <a:moveTo>
                    <a:pt x="238632" y="160274"/>
                  </a:moveTo>
                  <a:lnTo>
                    <a:pt x="184911" y="41783"/>
                  </a:lnTo>
                </a:path>
                <a:path w="329565" h="230504">
                  <a:moveTo>
                    <a:pt x="329183" y="116459"/>
                  </a:moveTo>
                  <a:lnTo>
                    <a:pt x="271272" y="0"/>
                  </a:lnTo>
                </a:path>
              </a:pathLst>
            </a:custGeom>
            <a:ln w="9525">
              <a:solidFill>
                <a:srgbClr val="FFFFFF"/>
              </a:solidFill>
            </a:ln>
          </p:spPr>
          <p:txBody>
            <a:bodyPr wrap="square" lIns="0" tIns="0" rIns="0" bIns="0" rtlCol="0"/>
            <a:lstStyle/>
            <a:p>
              <a:endParaRPr/>
            </a:p>
          </p:txBody>
        </p:sp>
        <p:pic>
          <p:nvPicPr>
            <p:cNvPr id="50" name="object 50"/>
            <p:cNvPicPr/>
            <p:nvPr/>
          </p:nvPicPr>
          <p:blipFill>
            <a:blip r:embed="rId2" cstate="print"/>
            <a:stretch>
              <a:fillRect/>
            </a:stretch>
          </p:blipFill>
          <p:spPr>
            <a:xfrm>
              <a:off x="11559222" y="2977578"/>
              <a:ext cx="501650" cy="394335"/>
            </a:xfrm>
            <a:prstGeom prst="rect">
              <a:avLst/>
            </a:prstGeom>
          </p:spPr>
        </p:pic>
        <p:sp>
          <p:nvSpPr>
            <p:cNvPr id="51" name="object 51"/>
            <p:cNvSpPr/>
            <p:nvPr/>
          </p:nvSpPr>
          <p:spPr>
            <a:xfrm>
              <a:off x="5738121" y="2847467"/>
              <a:ext cx="2315210" cy="3074670"/>
            </a:xfrm>
            <a:custGeom>
              <a:avLst/>
              <a:gdLst/>
              <a:ahLst/>
              <a:cxnLst/>
              <a:rect l="l" t="t" r="r" b="b"/>
              <a:pathLst>
                <a:path w="2315209" h="3074670">
                  <a:moveTo>
                    <a:pt x="797552" y="0"/>
                  </a:moveTo>
                  <a:lnTo>
                    <a:pt x="683125" y="75057"/>
                  </a:lnTo>
                  <a:lnTo>
                    <a:pt x="643957" y="104428"/>
                  </a:lnTo>
                  <a:lnTo>
                    <a:pt x="605661" y="134941"/>
                  </a:lnTo>
                  <a:lnTo>
                    <a:pt x="568265" y="166575"/>
                  </a:lnTo>
                  <a:lnTo>
                    <a:pt x="531797" y="199309"/>
                  </a:lnTo>
                  <a:lnTo>
                    <a:pt x="496284" y="233124"/>
                  </a:lnTo>
                  <a:lnTo>
                    <a:pt x="461755" y="268000"/>
                  </a:lnTo>
                  <a:lnTo>
                    <a:pt x="428236" y="303916"/>
                  </a:lnTo>
                  <a:lnTo>
                    <a:pt x="395756" y="340851"/>
                  </a:lnTo>
                  <a:lnTo>
                    <a:pt x="364343" y="378788"/>
                  </a:lnTo>
                  <a:lnTo>
                    <a:pt x="334024" y="417704"/>
                  </a:lnTo>
                  <a:lnTo>
                    <a:pt x="304828" y="457580"/>
                  </a:lnTo>
                  <a:lnTo>
                    <a:pt x="276781" y="498395"/>
                  </a:lnTo>
                  <a:lnTo>
                    <a:pt x="249912" y="540131"/>
                  </a:lnTo>
                  <a:lnTo>
                    <a:pt x="224249" y="582765"/>
                  </a:lnTo>
                  <a:lnTo>
                    <a:pt x="199819" y="626280"/>
                  </a:lnTo>
                  <a:lnTo>
                    <a:pt x="176650" y="670653"/>
                  </a:lnTo>
                  <a:lnTo>
                    <a:pt x="154770" y="715866"/>
                  </a:lnTo>
                  <a:lnTo>
                    <a:pt x="134207" y="761898"/>
                  </a:lnTo>
                  <a:lnTo>
                    <a:pt x="114989" y="808728"/>
                  </a:lnTo>
                  <a:lnTo>
                    <a:pt x="97142" y="856338"/>
                  </a:lnTo>
                  <a:lnTo>
                    <a:pt x="80696" y="904706"/>
                  </a:lnTo>
                  <a:lnTo>
                    <a:pt x="65678" y="953813"/>
                  </a:lnTo>
                  <a:lnTo>
                    <a:pt x="52115" y="1003638"/>
                  </a:lnTo>
                  <a:lnTo>
                    <a:pt x="40036" y="1054162"/>
                  </a:lnTo>
                  <a:lnTo>
                    <a:pt x="29468" y="1105364"/>
                  </a:lnTo>
                  <a:lnTo>
                    <a:pt x="20439" y="1157224"/>
                  </a:lnTo>
                  <a:lnTo>
                    <a:pt x="13612" y="1204767"/>
                  </a:lnTo>
                  <a:lnTo>
                    <a:pt x="8174" y="1252188"/>
                  </a:lnTo>
                  <a:lnTo>
                    <a:pt x="4109" y="1299464"/>
                  </a:lnTo>
                  <a:lnTo>
                    <a:pt x="1401" y="1346574"/>
                  </a:lnTo>
                  <a:lnTo>
                    <a:pt x="37" y="1393498"/>
                  </a:lnTo>
                  <a:lnTo>
                    <a:pt x="0" y="1440215"/>
                  </a:lnTo>
                  <a:lnTo>
                    <a:pt x="1274" y="1486703"/>
                  </a:lnTo>
                  <a:lnTo>
                    <a:pt x="3846" y="1532941"/>
                  </a:lnTo>
                  <a:lnTo>
                    <a:pt x="7698" y="1578908"/>
                  </a:lnTo>
                  <a:lnTo>
                    <a:pt x="12817" y="1624583"/>
                  </a:lnTo>
                  <a:lnTo>
                    <a:pt x="19186" y="1669945"/>
                  </a:lnTo>
                  <a:lnTo>
                    <a:pt x="26791" y="1714974"/>
                  </a:lnTo>
                  <a:lnTo>
                    <a:pt x="35616" y="1759647"/>
                  </a:lnTo>
                  <a:lnTo>
                    <a:pt x="45646" y="1803943"/>
                  </a:lnTo>
                  <a:lnTo>
                    <a:pt x="56865" y="1847843"/>
                  </a:lnTo>
                  <a:lnTo>
                    <a:pt x="69258" y="1891324"/>
                  </a:lnTo>
                  <a:lnTo>
                    <a:pt x="82809" y="1934365"/>
                  </a:lnTo>
                  <a:lnTo>
                    <a:pt x="97505" y="1976946"/>
                  </a:lnTo>
                  <a:lnTo>
                    <a:pt x="113328" y="2019045"/>
                  </a:lnTo>
                  <a:lnTo>
                    <a:pt x="130264" y="2060642"/>
                  </a:lnTo>
                  <a:lnTo>
                    <a:pt x="148298" y="2101715"/>
                  </a:lnTo>
                  <a:lnTo>
                    <a:pt x="167413" y="2142242"/>
                  </a:lnTo>
                  <a:lnTo>
                    <a:pt x="187596" y="2182204"/>
                  </a:lnTo>
                  <a:lnTo>
                    <a:pt x="208830" y="2221579"/>
                  </a:lnTo>
                  <a:lnTo>
                    <a:pt x="231100" y="2260346"/>
                  </a:lnTo>
                  <a:lnTo>
                    <a:pt x="254391" y="2298483"/>
                  </a:lnTo>
                  <a:lnTo>
                    <a:pt x="278687" y="2335970"/>
                  </a:lnTo>
                  <a:lnTo>
                    <a:pt x="303974" y="2372785"/>
                  </a:lnTo>
                  <a:lnTo>
                    <a:pt x="330236" y="2408909"/>
                  </a:lnTo>
                  <a:lnTo>
                    <a:pt x="357457" y="2444318"/>
                  </a:lnTo>
                  <a:lnTo>
                    <a:pt x="385622" y="2478993"/>
                  </a:lnTo>
                  <a:lnTo>
                    <a:pt x="414717" y="2512912"/>
                  </a:lnTo>
                  <a:lnTo>
                    <a:pt x="444725" y="2546054"/>
                  </a:lnTo>
                  <a:lnTo>
                    <a:pt x="475631" y="2578399"/>
                  </a:lnTo>
                  <a:lnTo>
                    <a:pt x="507420" y="2609924"/>
                  </a:lnTo>
                  <a:lnTo>
                    <a:pt x="540077" y="2640610"/>
                  </a:lnTo>
                  <a:lnTo>
                    <a:pt x="573586" y="2670434"/>
                  </a:lnTo>
                  <a:lnTo>
                    <a:pt x="607932" y="2699376"/>
                  </a:lnTo>
                  <a:lnTo>
                    <a:pt x="643099" y="2727415"/>
                  </a:lnTo>
                  <a:lnTo>
                    <a:pt x="679073" y="2754529"/>
                  </a:lnTo>
                  <a:lnTo>
                    <a:pt x="715838" y="2780698"/>
                  </a:lnTo>
                  <a:lnTo>
                    <a:pt x="753379" y="2805900"/>
                  </a:lnTo>
                  <a:lnTo>
                    <a:pt x="791680" y="2830115"/>
                  </a:lnTo>
                  <a:lnTo>
                    <a:pt x="830726" y="2853321"/>
                  </a:lnTo>
                  <a:lnTo>
                    <a:pt x="870502" y="2875497"/>
                  </a:lnTo>
                  <a:lnTo>
                    <a:pt x="910992" y="2896622"/>
                  </a:lnTo>
                  <a:lnTo>
                    <a:pt x="952181" y="2916676"/>
                  </a:lnTo>
                  <a:lnTo>
                    <a:pt x="994054" y="2935636"/>
                  </a:lnTo>
                  <a:lnTo>
                    <a:pt x="1036596" y="2953482"/>
                  </a:lnTo>
                  <a:lnTo>
                    <a:pt x="1079790" y="2970193"/>
                  </a:lnTo>
                  <a:lnTo>
                    <a:pt x="1123622" y="2985748"/>
                  </a:lnTo>
                  <a:lnTo>
                    <a:pt x="1168077" y="3000125"/>
                  </a:lnTo>
                  <a:lnTo>
                    <a:pt x="1213139" y="3013304"/>
                  </a:lnTo>
                  <a:lnTo>
                    <a:pt x="1258793" y="3025263"/>
                  </a:lnTo>
                  <a:lnTo>
                    <a:pt x="1305023" y="3035982"/>
                  </a:lnTo>
                  <a:lnTo>
                    <a:pt x="1351814" y="3045439"/>
                  </a:lnTo>
                  <a:lnTo>
                    <a:pt x="1399151" y="3053613"/>
                  </a:lnTo>
                  <a:lnTo>
                    <a:pt x="1450901" y="3060978"/>
                  </a:lnTo>
                  <a:lnTo>
                    <a:pt x="1502502" y="3066699"/>
                  </a:lnTo>
                  <a:lnTo>
                    <a:pt x="1553927" y="3070796"/>
                  </a:lnTo>
                  <a:lnTo>
                    <a:pt x="1605148" y="3073289"/>
                  </a:lnTo>
                  <a:lnTo>
                    <a:pt x="1656139" y="3074197"/>
                  </a:lnTo>
                  <a:lnTo>
                    <a:pt x="1706872" y="3073540"/>
                  </a:lnTo>
                  <a:lnTo>
                    <a:pt x="1757321" y="3071338"/>
                  </a:lnTo>
                  <a:lnTo>
                    <a:pt x="1807458" y="3067610"/>
                  </a:lnTo>
                  <a:lnTo>
                    <a:pt x="1857256" y="3062377"/>
                  </a:lnTo>
                  <a:lnTo>
                    <a:pt x="1906689" y="3055659"/>
                  </a:lnTo>
                  <a:lnTo>
                    <a:pt x="1955728" y="3047474"/>
                  </a:lnTo>
                  <a:lnTo>
                    <a:pt x="2004348" y="3037843"/>
                  </a:lnTo>
                  <a:lnTo>
                    <a:pt x="2052522" y="3026786"/>
                  </a:lnTo>
                  <a:lnTo>
                    <a:pt x="2100221" y="3014322"/>
                  </a:lnTo>
                  <a:lnTo>
                    <a:pt x="2147419" y="3000471"/>
                  </a:lnTo>
                  <a:lnTo>
                    <a:pt x="2194090" y="2985253"/>
                  </a:lnTo>
                  <a:lnTo>
                    <a:pt x="2240205" y="2968687"/>
                  </a:lnTo>
                  <a:lnTo>
                    <a:pt x="2285738" y="2950794"/>
                  </a:lnTo>
                  <a:lnTo>
                    <a:pt x="2315202" y="2937878"/>
                  </a:lnTo>
                  <a:lnTo>
                    <a:pt x="2310122" y="2925724"/>
                  </a:lnTo>
                  <a:lnTo>
                    <a:pt x="2280785" y="2938602"/>
                  </a:lnTo>
                  <a:lnTo>
                    <a:pt x="2235613" y="2956352"/>
                  </a:lnTo>
                  <a:lnTo>
                    <a:pt x="2189861" y="2972786"/>
                  </a:lnTo>
                  <a:lnTo>
                    <a:pt x="2143557" y="2987883"/>
                  </a:lnTo>
                  <a:lnTo>
                    <a:pt x="2096727" y="3001623"/>
                  </a:lnTo>
                  <a:lnTo>
                    <a:pt x="2049400" y="3013988"/>
                  </a:lnTo>
                  <a:lnTo>
                    <a:pt x="2001601" y="3024958"/>
                  </a:lnTo>
                  <a:lnTo>
                    <a:pt x="1953359" y="3034513"/>
                  </a:lnTo>
                  <a:lnTo>
                    <a:pt x="1904701" y="3042632"/>
                  </a:lnTo>
                  <a:lnTo>
                    <a:pt x="1855653" y="3049298"/>
                  </a:lnTo>
                  <a:lnTo>
                    <a:pt x="1806242" y="3054490"/>
                  </a:lnTo>
                  <a:lnTo>
                    <a:pt x="1756497" y="3058188"/>
                  </a:lnTo>
                  <a:lnTo>
                    <a:pt x="1706444" y="3060373"/>
                  </a:lnTo>
                  <a:lnTo>
                    <a:pt x="1656110" y="3061025"/>
                  </a:lnTo>
                  <a:lnTo>
                    <a:pt x="1605523" y="3060125"/>
                  </a:lnTo>
                  <a:lnTo>
                    <a:pt x="1554710" y="3057653"/>
                  </a:lnTo>
                  <a:lnTo>
                    <a:pt x="1503697" y="3053589"/>
                  </a:lnTo>
                  <a:lnTo>
                    <a:pt x="1452512" y="3047914"/>
                  </a:lnTo>
                  <a:lnTo>
                    <a:pt x="1401183" y="3040608"/>
                  </a:lnTo>
                  <a:lnTo>
                    <a:pt x="1353391" y="3032342"/>
                  </a:lnTo>
                  <a:lnTo>
                    <a:pt x="1306161" y="3022758"/>
                  </a:lnTo>
                  <a:lnTo>
                    <a:pt x="1259507" y="3011877"/>
                  </a:lnTo>
                  <a:lnTo>
                    <a:pt x="1213447" y="2999723"/>
                  </a:lnTo>
                  <a:lnTo>
                    <a:pt x="1167997" y="2986317"/>
                  </a:lnTo>
                  <a:lnTo>
                    <a:pt x="1123171" y="2971680"/>
                  </a:lnTo>
                  <a:lnTo>
                    <a:pt x="1078988" y="2955836"/>
                  </a:lnTo>
                  <a:lnTo>
                    <a:pt x="1035461" y="2938806"/>
                  </a:lnTo>
                  <a:lnTo>
                    <a:pt x="992608" y="2920612"/>
                  </a:lnTo>
                  <a:lnTo>
                    <a:pt x="950445" y="2901276"/>
                  </a:lnTo>
                  <a:lnTo>
                    <a:pt x="908987" y="2880821"/>
                  </a:lnTo>
                  <a:lnTo>
                    <a:pt x="868251" y="2859269"/>
                  </a:lnTo>
                  <a:lnTo>
                    <a:pt x="828252" y="2836640"/>
                  </a:lnTo>
                  <a:lnTo>
                    <a:pt x="789007" y="2812959"/>
                  </a:lnTo>
                  <a:lnTo>
                    <a:pt x="750532" y="2788246"/>
                  </a:lnTo>
                  <a:lnTo>
                    <a:pt x="712842" y="2762523"/>
                  </a:lnTo>
                  <a:lnTo>
                    <a:pt x="675954" y="2735813"/>
                  </a:lnTo>
                  <a:lnTo>
                    <a:pt x="639884" y="2708139"/>
                  </a:lnTo>
                  <a:lnTo>
                    <a:pt x="604648" y="2679521"/>
                  </a:lnTo>
                  <a:lnTo>
                    <a:pt x="570261" y="2649982"/>
                  </a:lnTo>
                  <a:lnTo>
                    <a:pt x="536740" y="2619543"/>
                  </a:lnTo>
                  <a:lnTo>
                    <a:pt x="504101" y="2588228"/>
                  </a:lnTo>
                  <a:lnTo>
                    <a:pt x="472360" y="2556058"/>
                  </a:lnTo>
                  <a:lnTo>
                    <a:pt x="441533" y="2523056"/>
                  </a:lnTo>
                  <a:lnTo>
                    <a:pt x="411636" y="2489242"/>
                  </a:lnTo>
                  <a:lnTo>
                    <a:pt x="382684" y="2454640"/>
                  </a:lnTo>
                  <a:lnTo>
                    <a:pt x="354695" y="2419271"/>
                  </a:lnTo>
                  <a:lnTo>
                    <a:pt x="327684" y="2383158"/>
                  </a:lnTo>
                  <a:lnTo>
                    <a:pt x="301667" y="2346322"/>
                  </a:lnTo>
                  <a:lnTo>
                    <a:pt x="276659" y="2308785"/>
                  </a:lnTo>
                  <a:lnTo>
                    <a:pt x="252678" y="2270571"/>
                  </a:lnTo>
                  <a:lnTo>
                    <a:pt x="229740" y="2231699"/>
                  </a:lnTo>
                  <a:lnTo>
                    <a:pt x="207859" y="2192194"/>
                  </a:lnTo>
                  <a:lnTo>
                    <a:pt x="187052" y="2152076"/>
                  </a:lnTo>
                  <a:lnTo>
                    <a:pt x="167336" y="2111369"/>
                  </a:lnTo>
                  <a:lnTo>
                    <a:pt x="148726" y="2070093"/>
                  </a:lnTo>
                  <a:lnTo>
                    <a:pt x="131238" y="2028271"/>
                  </a:lnTo>
                  <a:lnTo>
                    <a:pt x="114889" y="1985925"/>
                  </a:lnTo>
                  <a:lnTo>
                    <a:pt x="99693" y="1943078"/>
                  </a:lnTo>
                  <a:lnTo>
                    <a:pt x="85669" y="1899750"/>
                  </a:lnTo>
                  <a:lnTo>
                    <a:pt x="72830" y="1855965"/>
                  </a:lnTo>
                  <a:lnTo>
                    <a:pt x="61194" y="1811744"/>
                  </a:lnTo>
                  <a:lnTo>
                    <a:pt x="50777" y="1767109"/>
                  </a:lnTo>
                  <a:lnTo>
                    <a:pt x="41594" y="1722083"/>
                  </a:lnTo>
                  <a:lnTo>
                    <a:pt x="33661" y="1676687"/>
                  </a:lnTo>
                  <a:lnTo>
                    <a:pt x="26995" y="1630944"/>
                  </a:lnTo>
                  <a:lnTo>
                    <a:pt x="21612" y="1584875"/>
                  </a:lnTo>
                  <a:lnTo>
                    <a:pt x="17527" y="1538503"/>
                  </a:lnTo>
                  <a:lnTo>
                    <a:pt x="14756" y="1491850"/>
                  </a:lnTo>
                  <a:lnTo>
                    <a:pt x="13317" y="1444938"/>
                  </a:lnTo>
                  <a:lnTo>
                    <a:pt x="13224" y="1397788"/>
                  </a:lnTo>
                  <a:lnTo>
                    <a:pt x="14494" y="1350424"/>
                  </a:lnTo>
                  <a:lnTo>
                    <a:pt x="17142" y="1302866"/>
                  </a:lnTo>
                  <a:lnTo>
                    <a:pt x="21185" y="1255137"/>
                  </a:lnTo>
                  <a:lnTo>
                    <a:pt x="26639" y="1207260"/>
                  </a:lnTo>
                  <a:lnTo>
                    <a:pt x="33520" y="1159256"/>
                  </a:lnTo>
                  <a:lnTo>
                    <a:pt x="42470" y="1107804"/>
                  </a:lnTo>
                  <a:lnTo>
                    <a:pt x="52946" y="1057005"/>
                  </a:lnTo>
                  <a:lnTo>
                    <a:pt x="64922" y="1006880"/>
                  </a:lnTo>
                  <a:lnTo>
                    <a:pt x="78369" y="957448"/>
                  </a:lnTo>
                  <a:lnTo>
                    <a:pt x="93261" y="908730"/>
                  </a:lnTo>
                  <a:lnTo>
                    <a:pt x="109570" y="860744"/>
                  </a:lnTo>
                  <a:lnTo>
                    <a:pt x="127268" y="813512"/>
                  </a:lnTo>
                  <a:lnTo>
                    <a:pt x="146328" y="767053"/>
                  </a:lnTo>
                  <a:lnTo>
                    <a:pt x="166721" y="721387"/>
                  </a:lnTo>
                  <a:lnTo>
                    <a:pt x="188422" y="676534"/>
                  </a:lnTo>
                  <a:lnTo>
                    <a:pt x="211402" y="632514"/>
                  </a:lnTo>
                  <a:lnTo>
                    <a:pt x="235633" y="589346"/>
                  </a:lnTo>
                  <a:lnTo>
                    <a:pt x="261088" y="547052"/>
                  </a:lnTo>
                  <a:lnTo>
                    <a:pt x="287740" y="505650"/>
                  </a:lnTo>
                  <a:lnTo>
                    <a:pt x="315561" y="465161"/>
                  </a:lnTo>
                  <a:lnTo>
                    <a:pt x="344523" y="425605"/>
                  </a:lnTo>
                  <a:lnTo>
                    <a:pt x="374600" y="387001"/>
                  </a:lnTo>
                  <a:lnTo>
                    <a:pt x="405762" y="349370"/>
                  </a:lnTo>
                  <a:lnTo>
                    <a:pt x="437984" y="312731"/>
                  </a:lnTo>
                  <a:lnTo>
                    <a:pt x="471237" y="277105"/>
                  </a:lnTo>
                  <a:lnTo>
                    <a:pt x="505494" y="242511"/>
                  </a:lnTo>
                  <a:lnTo>
                    <a:pt x="540727" y="208969"/>
                  </a:lnTo>
                  <a:lnTo>
                    <a:pt x="576909" y="176500"/>
                  </a:lnTo>
                  <a:lnTo>
                    <a:pt x="614012" y="145123"/>
                  </a:lnTo>
                  <a:lnTo>
                    <a:pt x="652009" y="114858"/>
                  </a:lnTo>
                  <a:lnTo>
                    <a:pt x="690872" y="85725"/>
                  </a:lnTo>
                  <a:lnTo>
                    <a:pt x="816983" y="3048"/>
                  </a:lnTo>
                  <a:lnTo>
                    <a:pt x="797552" y="0"/>
                  </a:lnTo>
                  <a:close/>
                </a:path>
              </a:pathLst>
            </a:custGeom>
            <a:solidFill>
              <a:srgbClr val="FFFFFF">
                <a:alpha val="41960"/>
              </a:srgbClr>
            </a:solidFill>
          </p:spPr>
          <p:txBody>
            <a:bodyPr wrap="square" lIns="0" tIns="0" rIns="0" bIns="0" rtlCol="0"/>
            <a:lstStyle/>
            <a:p>
              <a:endParaRPr/>
            </a:p>
          </p:txBody>
        </p:sp>
        <p:sp>
          <p:nvSpPr>
            <p:cNvPr id="52" name="object 52"/>
            <p:cNvSpPr/>
            <p:nvPr/>
          </p:nvSpPr>
          <p:spPr>
            <a:xfrm>
              <a:off x="5858383" y="3927602"/>
              <a:ext cx="88900" cy="74295"/>
            </a:xfrm>
            <a:custGeom>
              <a:avLst/>
              <a:gdLst/>
              <a:ahLst/>
              <a:cxnLst/>
              <a:rect l="l" t="t" r="r" b="b"/>
              <a:pathLst>
                <a:path w="88900" h="74295">
                  <a:moveTo>
                    <a:pt x="0" y="60198"/>
                  </a:moveTo>
                  <a:lnTo>
                    <a:pt x="76326" y="73787"/>
                  </a:lnTo>
                </a:path>
                <a:path w="88900" h="74295">
                  <a:moveTo>
                    <a:pt x="12572" y="0"/>
                  </a:moveTo>
                  <a:lnTo>
                    <a:pt x="88391" y="16129"/>
                  </a:lnTo>
                </a:path>
              </a:pathLst>
            </a:custGeom>
            <a:ln w="9525">
              <a:solidFill>
                <a:srgbClr val="FFFFFF"/>
              </a:solidFill>
            </a:ln>
          </p:spPr>
          <p:txBody>
            <a:bodyPr wrap="square" lIns="0" tIns="0" rIns="0" bIns="0" rtlCol="0"/>
            <a:lstStyle/>
            <a:p>
              <a:endParaRPr/>
            </a:p>
          </p:txBody>
        </p:sp>
        <p:sp>
          <p:nvSpPr>
            <p:cNvPr id="53" name="object 53"/>
            <p:cNvSpPr/>
            <p:nvPr/>
          </p:nvSpPr>
          <p:spPr>
            <a:xfrm>
              <a:off x="5884545" y="3867022"/>
              <a:ext cx="75565" cy="19050"/>
            </a:xfrm>
            <a:custGeom>
              <a:avLst/>
              <a:gdLst/>
              <a:ahLst/>
              <a:cxnLst/>
              <a:rect l="l" t="t" r="r" b="b"/>
              <a:pathLst>
                <a:path w="75564" h="19050">
                  <a:moveTo>
                    <a:pt x="0" y="0"/>
                  </a:moveTo>
                  <a:lnTo>
                    <a:pt x="75310" y="18795"/>
                  </a:lnTo>
                </a:path>
              </a:pathLst>
            </a:custGeom>
            <a:ln w="9525">
              <a:solidFill>
                <a:srgbClr val="FFFFFF"/>
              </a:solidFill>
            </a:ln>
          </p:spPr>
          <p:txBody>
            <a:bodyPr wrap="square" lIns="0" tIns="0" rIns="0" bIns="0" rtlCol="0"/>
            <a:lstStyle/>
            <a:p>
              <a:endParaRPr/>
            </a:p>
          </p:txBody>
        </p:sp>
        <p:sp>
          <p:nvSpPr>
            <p:cNvPr id="54" name="object 54"/>
            <p:cNvSpPr/>
            <p:nvPr/>
          </p:nvSpPr>
          <p:spPr>
            <a:xfrm>
              <a:off x="5902579" y="3809746"/>
              <a:ext cx="74930" cy="21590"/>
            </a:xfrm>
            <a:custGeom>
              <a:avLst/>
              <a:gdLst/>
              <a:ahLst/>
              <a:cxnLst/>
              <a:rect l="l" t="t" r="r" b="b"/>
              <a:pathLst>
                <a:path w="74929" h="21589">
                  <a:moveTo>
                    <a:pt x="0" y="0"/>
                  </a:moveTo>
                  <a:lnTo>
                    <a:pt x="74549" y="21462"/>
                  </a:lnTo>
                </a:path>
              </a:pathLst>
            </a:custGeom>
            <a:ln w="9525">
              <a:solidFill>
                <a:srgbClr val="FFFFFF"/>
              </a:solidFill>
            </a:ln>
          </p:spPr>
          <p:txBody>
            <a:bodyPr wrap="square" lIns="0" tIns="0" rIns="0" bIns="0" rtlCol="0"/>
            <a:lstStyle/>
            <a:p>
              <a:endParaRPr/>
            </a:p>
          </p:txBody>
        </p:sp>
        <p:sp>
          <p:nvSpPr>
            <p:cNvPr id="55" name="object 55"/>
            <p:cNvSpPr/>
            <p:nvPr/>
          </p:nvSpPr>
          <p:spPr>
            <a:xfrm>
              <a:off x="5920994" y="3752215"/>
              <a:ext cx="73660" cy="25400"/>
            </a:xfrm>
            <a:custGeom>
              <a:avLst/>
              <a:gdLst/>
              <a:ahLst/>
              <a:cxnLst/>
              <a:rect l="l" t="t" r="r" b="b"/>
              <a:pathLst>
                <a:path w="73660" h="25400">
                  <a:moveTo>
                    <a:pt x="0" y="0"/>
                  </a:moveTo>
                  <a:lnTo>
                    <a:pt x="73278" y="25273"/>
                  </a:lnTo>
                </a:path>
              </a:pathLst>
            </a:custGeom>
            <a:ln w="9524">
              <a:solidFill>
                <a:srgbClr val="FFFFFF"/>
              </a:solidFill>
            </a:ln>
          </p:spPr>
          <p:txBody>
            <a:bodyPr wrap="square" lIns="0" tIns="0" rIns="0" bIns="0" rtlCol="0"/>
            <a:lstStyle/>
            <a:p>
              <a:endParaRPr/>
            </a:p>
          </p:txBody>
        </p:sp>
        <p:sp>
          <p:nvSpPr>
            <p:cNvPr id="56" name="object 56"/>
            <p:cNvSpPr/>
            <p:nvPr/>
          </p:nvSpPr>
          <p:spPr>
            <a:xfrm>
              <a:off x="5942711" y="3693414"/>
              <a:ext cx="72390" cy="27940"/>
            </a:xfrm>
            <a:custGeom>
              <a:avLst/>
              <a:gdLst/>
              <a:ahLst/>
              <a:cxnLst/>
              <a:rect l="l" t="t" r="r" b="b"/>
              <a:pathLst>
                <a:path w="72389" h="27939">
                  <a:moveTo>
                    <a:pt x="0" y="0"/>
                  </a:moveTo>
                  <a:lnTo>
                    <a:pt x="72389" y="27812"/>
                  </a:lnTo>
                </a:path>
              </a:pathLst>
            </a:custGeom>
            <a:ln w="9525">
              <a:solidFill>
                <a:srgbClr val="FFFFFF"/>
              </a:solidFill>
            </a:ln>
          </p:spPr>
          <p:txBody>
            <a:bodyPr wrap="square" lIns="0" tIns="0" rIns="0" bIns="0" rtlCol="0"/>
            <a:lstStyle/>
            <a:p>
              <a:endParaRPr/>
            </a:p>
          </p:txBody>
        </p:sp>
        <p:sp>
          <p:nvSpPr>
            <p:cNvPr id="57" name="object 57"/>
            <p:cNvSpPr/>
            <p:nvPr/>
          </p:nvSpPr>
          <p:spPr>
            <a:xfrm>
              <a:off x="5964174" y="3636517"/>
              <a:ext cx="71755" cy="30480"/>
            </a:xfrm>
            <a:custGeom>
              <a:avLst/>
              <a:gdLst/>
              <a:ahLst/>
              <a:cxnLst/>
              <a:rect l="l" t="t" r="r" b="b"/>
              <a:pathLst>
                <a:path w="71754" h="30479">
                  <a:moveTo>
                    <a:pt x="0" y="0"/>
                  </a:moveTo>
                  <a:lnTo>
                    <a:pt x="71374" y="30352"/>
                  </a:lnTo>
                </a:path>
              </a:pathLst>
            </a:custGeom>
            <a:ln w="9525">
              <a:solidFill>
                <a:srgbClr val="FFFFFF"/>
              </a:solidFill>
            </a:ln>
          </p:spPr>
          <p:txBody>
            <a:bodyPr wrap="square" lIns="0" tIns="0" rIns="0" bIns="0" rtlCol="0"/>
            <a:lstStyle/>
            <a:p>
              <a:endParaRPr/>
            </a:p>
          </p:txBody>
        </p:sp>
        <p:sp>
          <p:nvSpPr>
            <p:cNvPr id="58" name="object 58"/>
            <p:cNvSpPr/>
            <p:nvPr/>
          </p:nvSpPr>
          <p:spPr>
            <a:xfrm>
              <a:off x="5987796" y="3580510"/>
              <a:ext cx="70485" cy="33020"/>
            </a:xfrm>
            <a:custGeom>
              <a:avLst/>
              <a:gdLst/>
              <a:ahLst/>
              <a:cxnLst/>
              <a:rect l="l" t="t" r="r" b="b"/>
              <a:pathLst>
                <a:path w="70485" h="33020">
                  <a:moveTo>
                    <a:pt x="0" y="0"/>
                  </a:moveTo>
                  <a:lnTo>
                    <a:pt x="70230" y="32765"/>
                  </a:lnTo>
                </a:path>
              </a:pathLst>
            </a:custGeom>
            <a:ln w="9525">
              <a:solidFill>
                <a:srgbClr val="FFFFFF"/>
              </a:solidFill>
            </a:ln>
          </p:spPr>
          <p:txBody>
            <a:bodyPr wrap="square" lIns="0" tIns="0" rIns="0" bIns="0" rtlCol="0"/>
            <a:lstStyle/>
            <a:p>
              <a:endParaRPr/>
            </a:p>
          </p:txBody>
        </p:sp>
        <p:sp>
          <p:nvSpPr>
            <p:cNvPr id="59" name="object 59"/>
            <p:cNvSpPr/>
            <p:nvPr/>
          </p:nvSpPr>
          <p:spPr>
            <a:xfrm>
              <a:off x="6016371" y="3525773"/>
              <a:ext cx="68580" cy="36830"/>
            </a:xfrm>
            <a:custGeom>
              <a:avLst/>
              <a:gdLst/>
              <a:ahLst/>
              <a:cxnLst/>
              <a:rect l="l" t="t" r="r" b="b"/>
              <a:pathLst>
                <a:path w="68579" h="36829">
                  <a:moveTo>
                    <a:pt x="0" y="0"/>
                  </a:moveTo>
                  <a:lnTo>
                    <a:pt x="68452" y="36449"/>
                  </a:lnTo>
                </a:path>
              </a:pathLst>
            </a:custGeom>
            <a:ln w="9525">
              <a:solidFill>
                <a:srgbClr val="FFFFFF"/>
              </a:solidFill>
            </a:ln>
          </p:spPr>
          <p:txBody>
            <a:bodyPr wrap="square" lIns="0" tIns="0" rIns="0" bIns="0" rtlCol="0"/>
            <a:lstStyle/>
            <a:p>
              <a:endParaRPr/>
            </a:p>
          </p:txBody>
        </p:sp>
        <p:sp>
          <p:nvSpPr>
            <p:cNvPr id="60" name="object 60"/>
            <p:cNvSpPr/>
            <p:nvPr/>
          </p:nvSpPr>
          <p:spPr>
            <a:xfrm>
              <a:off x="6045073" y="3472560"/>
              <a:ext cx="67310" cy="39370"/>
            </a:xfrm>
            <a:custGeom>
              <a:avLst/>
              <a:gdLst/>
              <a:ahLst/>
              <a:cxnLst/>
              <a:rect l="l" t="t" r="r" b="b"/>
              <a:pathLst>
                <a:path w="67310" h="39370">
                  <a:moveTo>
                    <a:pt x="0" y="0"/>
                  </a:moveTo>
                  <a:lnTo>
                    <a:pt x="67182" y="38862"/>
                  </a:lnTo>
                </a:path>
              </a:pathLst>
            </a:custGeom>
            <a:ln w="9525">
              <a:solidFill>
                <a:srgbClr val="FFFFFF"/>
              </a:solidFill>
            </a:ln>
          </p:spPr>
          <p:txBody>
            <a:bodyPr wrap="square" lIns="0" tIns="0" rIns="0" bIns="0" rtlCol="0"/>
            <a:lstStyle/>
            <a:p>
              <a:endParaRPr/>
            </a:p>
          </p:txBody>
        </p:sp>
        <p:sp>
          <p:nvSpPr>
            <p:cNvPr id="61" name="object 61"/>
            <p:cNvSpPr/>
            <p:nvPr/>
          </p:nvSpPr>
          <p:spPr>
            <a:xfrm>
              <a:off x="6075807" y="3419602"/>
              <a:ext cx="66040" cy="41275"/>
            </a:xfrm>
            <a:custGeom>
              <a:avLst/>
              <a:gdLst/>
              <a:ahLst/>
              <a:cxnLst/>
              <a:rect l="l" t="t" r="r" b="b"/>
              <a:pathLst>
                <a:path w="66039" h="41275">
                  <a:moveTo>
                    <a:pt x="0" y="0"/>
                  </a:moveTo>
                  <a:lnTo>
                    <a:pt x="65658" y="41148"/>
                  </a:lnTo>
                </a:path>
              </a:pathLst>
            </a:custGeom>
            <a:ln w="9525">
              <a:solidFill>
                <a:srgbClr val="FFFFFF"/>
              </a:solidFill>
            </a:ln>
          </p:spPr>
          <p:txBody>
            <a:bodyPr wrap="square" lIns="0" tIns="0" rIns="0" bIns="0" rtlCol="0"/>
            <a:lstStyle/>
            <a:p>
              <a:endParaRPr/>
            </a:p>
          </p:txBody>
        </p:sp>
        <p:sp>
          <p:nvSpPr>
            <p:cNvPr id="62" name="object 62"/>
            <p:cNvSpPr/>
            <p:nvPr/>
          </p:nvSpPr>
          <p:spPr>
            <a:xfrm>
              <a:off x="6113526" y="3371341"/>
              <a:ext cx="64769" cy="43815"/>
            </a:xfrm>
            <a:custGeom>
              <a:avLst/>
              <a:gdLst/>
              <a:ahLst/>
              <a:cxnLst/>
              <a:rect l="l" t="t" r="r" b="b"/>
              <a:pathLst>
                <a:path w="64770" h="43814">
                  <a:moveTo>
                    <a:pt x="0" y="0"/>
                  </a:moveTo>
                  <a:lnTo>
                    <a:pt x="64262" y="43434"/>
                  </a:lnTo>
                </a:path>
              </a:pathLst>
            </a:custGeom>
            <a:ln w="9525">
              <a:solidFill>
                <a:srgbClr val="FFFFFF"/>
              </a:solidFill>
            </a:ln>
          </p:spPr>
          <p:txBody>
            <a:bodyPr wrap="square" lIns="0" tIns="0" rIns="0" bIns="0" rtlCol="0"/>
            <a:lstStyle/>
            <a:p>
              <a:endParaRPr/>
            </a:p>
          </p:txBody>
        </p:sp>
        <p:sp>
          <p:nvSpPr>
            <p:cNvPr id="63" name="object 63"/>
            <p:cNvSpPr/>
            <p:nvPr/>
          </p:nvSpPr>
          <p:spPr>
            <a:xfrm>
              <a:off x="6150229" y="3320415"/>
              <a:ext cx="62230" cy="46990"/>
            </a:xfrm>
            <a:custGeom>
              <a:avLst/>
              <a:gdLst/>
              <a:ahLst/>
              <a:cxnLst/>
              <a:rect l="l" t="t" r="r" b="b"/>
              <a:pathLst>
                <a:path w="62229" h="46989">
                  <a:moveTo>
                    <a:pt x="0" y="0"/>
                  </a:moveTo>
                  <a:lnTo>
                    <a:pt x="61975" y="46736"/>
                  </a:lnTo>
                </a:path>
              </a:pathLst>
            </a:custGeom>
            <a:ln w="9525">
              <a:solidFill>
                <a:srgbClr val="FFFFFF"/>
              </a:solidFill>
            </a:ln>
          </p:spPr>
          <p:txBody>
            <a:bodyPr wrap="square" lIns="0" tIns="0" rIns="0" bIns="0" rtlCol="0"/>
            <a:lstStyle/>
            <a:p>
              <a:endParaRPr/>
            </a:p>
          </p:txBody>
        </p:sp>
        <p:sp>
          <p:nvSpPr>
            <p:cNvPr id="64" name="object 64"/>
            <p:cNvSpPr/>
            <p:nvPr/>
          </p:nvSpPr>
          <p:spPr>
            <a:xfrm>
              <a:off x="6186170" y="3272916"/>
              <a:ext cx="60325" cy="48895"/>
            </a:xfrm>
            <a:custGeom>
              <a:avLst/>
              <a:gdLst/>
              <a:ahLst/>
              <a:cxnLst/>
              <a:rect l="l" t="t" r="r" b="b"/>
              <a:pathLst>
                <a:path w="60325" h="48895">
                  <a:moveTo>
                    <a:pt x="0" y="0"/>
                  </a:moveTo>
                  <a:lnTo>
                    <a:pt x="60197" y="48768"/>
                  </a:lnTo>
                </a:path>
              </a:pathLst>
            </a:custGeom>
            <a:ln w="9525">
              <a:solidFill>
                <a:srgbClr val="FFFFFF"/>
              </a:solidFill>
            </a:ln>
          </p:spPr>
          <p:txBody>
            <a:bodyPr wrap="square" lIns="0" tIns="0" rIns="0" bIns="0" rtlCol="0"/>
            <a:lstStyle/>
            <a:p>
              <a:endParaRPr/>
            </a:p>
          </p:txBody>
        </p:sp>
        <p:sp>
          <p:nvSpPr>
            <p:cNvPr id="65" name="object 65"/>
            <p:cNvSpPr/>
            <p:nvPr/>
          </p:nvSpPr>
          <p:spPr>
            <a:xfrm>
              <a:off x="6226683" y="3094989"/>
              <a:ext cx="177165" cy="183515"/>
            </a:xfrm>
            <a:custGeom>
              <a:avLst/>
              <a:gdLst/>
              <a:ahLst/>
              <a:cxnLst/>
              <a:rect l="l" t="t" r="r" b="b"/>
              <a:pathLst>
                <a:path w="177164" h="183514">
                  <a:moveTo>
                    <a:pt x="0" y="132207"/>
                  </a:moveTo>
                  <a:lnTo>
                    <a:pt x="58419" y="183007"/>
                  </a:lnTo>
                </a:path>
                <a:path w="177164" h="183514">
                  <a:moveTo>
                    <a:pt x="39242" y="85344"/>
                  </a:moveTo>
                  <a:lnTo>
                    <a:pt x="95884" y="138302"/>
                  </a:lnTo>
                </a:path>
                <a:path w="177164" h="183514">
                  <a:moveTo>
                    <a:pt x="81914" y="40259"/>
                  </a:moveTo>
                  <a:lnTo>
                    <a:pt x="135636" y="96012"/>
                  </a:lnTo>
                </a:path>
                <a:path w="177164" h="183514">
                  <a:moveTo>
                    <a:pt x="124840" y="0"/>
                  </a:moveTo>
                  <a:lnTo>
                    <a:pt x="176656" y="57658"/>
                  </a:lnTo>
                </a:path>
              </a:pathLst>
            </a:custGeom>
            <a:ln w="9525">
              <a:solidFill>
                <a:srgbClr val="FFFFFF"/>
              </a:solidFill>
            </a:ln>
          </p:spPr>
          <p:txBody>
            <a:bodyPr wrap="square" lIns="0" tIns="0" rIns="0" bIns="0" rtlCol="0"/>
            <a:lstStyle/>
            <a:p>
              <a:endParaRPr/>
            </a:p>
          </p:txBody>
        </p:sp>
        <p:sp>
          <p:nvSpPr>
            <p:cNvPr id="66" name="object 66"/>
            <p:cNvSpPr/>
            <p:nvPr/>
          </p:nvSpPr>
          <p:spPr>
            <a:xfrm>
              <a:off x="6397625" y="3054350"/>
              <a:ext cx="50165" cy="59690"/>
            </a:xfrm>
            <a:custGeom>
              <a:avLst/>
              <a:gdLst/>
              <a:ahLst/>
              <a:cxnLst/>
              <a:rect l="l" t="t" r="r" b="b"/>
              <a:pathLst>
                <a:path w="50164" h="59689">
                  <a:moveTo>
                    <a:pt x="0" y="0"/>
                  </a:moveTo>
                  <a:lnTo>
                    <a:pt x="49784" y="59436"/>
                  </a:lnTo>
                </a:path>
              </a:pathLst>
            </a:custGeom>
            <a:ln w="9525">
              <a:solidFill>
                <a:srgbClr val="FFFFFF"/>
              </a:solidFill>
            </a:ln>
          </p:spPr>
          <p:txBody>
            <a:bodyPr wrap="square" lIns="0" tIns="0" rIns="0" bIns="0" rtlCol="0"/>
            <a:lstStyle/>
            <a:p>
              <a:endParaRPr/>
            </a:p>
          </p:txBody>
        </p:sp>
        <p:sp>
          <p:nvSpPr>
            <p:cNvPr id="67" name="object 67"/>
            <p:cNvSpPr/>
            <p:nvPr/>
          </p:nvSpPr>
          <p:spPr>
            <a:xfrm>
              <a:off x="6447282" y="2883789"/>
              <a:ext cx="241300" cy="194945"/>
            </a:xfrm>
            <a:custGeom>
              <a:avLst/>
              <a:gdLst/>
              <a:ahLst/>
              <a:cxnLst/>
              <a:rect l="l" t="t" r="r" b="b"/>
              <a:pathLst>
                <a:path w="241300" h="194944">
                  <a:moveTo>
                    <a:pt x="0" y="133603"/>
                  </a:moveTo>
                  <a:lnTo>
                    <a:pt x="47625" y="194690"/>
                  </a:lnTo>
                </a:path>
                <a:path w="241300" h="194944">
                  <a:moveTo>
                    <a:pt x="48513" y="95885"/>
                  </a:moveTo>
                  <a:lnTo>
                    <a:pt x="92837" y="159385"/>
                  </a:lnTo>
                </a:path>
                <a:path w="241300" h="194944">
                  <a:moveTo>
                    <a:pt x="97789" y="62737"/>
                  </a:moveTo>
                  <a:lnTo>
                    <a:pt x="139953" y="127888"/>
                  </a:lnTo>
                </a:path>
                <a:path w="241300" h="194944">
                  <a:moveTo>
                    <a:pt x="150621" y="32385"/>
                  </a:moveTo>
                  <a:lnTo>
                    <a:pt x="190499" y="98806"/>
                  </a:lnTo>
                </a:path>
                <a:path w="241300" h="194944">
                  <a:moveTo>
                    <a:pt x="203326" y="0"/>
                  </a:moveTo>
                  <a:lnTo>
                    <a:pt x="240791" y="67818"/>
                  </a:lnTo>
                </a:path>
              </a:pathLst>
            </a:custGeom>
            <a:ln w="9525">
              <a:solidFill>
                <a:srgbClr val="FFFFFF"/>
              </a:solidFill>
            </a:ln>
          </p:spPr>
          <p:txBody>
            <a:bodyPr wrap="square" lIns="0" tIns="0" rIns="0" bIns="0" rtlCol="0"/>
            <a:lstStyle/>
            <a:p>
              <a:endParaRPr/>
            </a:p>
          </p:txBody>
        </p:sp>
        <p:sp>
          <p:nvSpPr>
            <p:cNvPr id="68" name="object 68"/>
            <p:cNvSpPr/>
            <p:nvPr/>
          </p:nvSpPr>
          <p:spPr>
            <a:xfrm>
              <a:off x="6712458" y="2869564"/>
              <a:ext cx="27305" cy="54610"/>
            </a:xfrm>
            <a:custGeom>
              <a:avLst/>
              <a:gdLst/>
              <a:ahLst/>
              <a:cxnLst/>
              <a:rect l="l" t="t" r="r" b="b"/>
              <a:pathLst>
                <a:path w="27304" h="54610">
                  <a:moveTo>
                    <a:pt x="0" y="0"/>
                  </a:moveTo>
                  <a:lnTo>
                    <a:pt x="27050" y="54483"/>
                  </a:lnTo>
                </a:path>
              </a:pathLst>
            </a:custGeom>
            <a:ln w="9525">
              <a:solidFill>
                <a:srgbClr val="FFFFFF"/>
              </a:solidFill>
            </a:ln>
          </p:spPr>
          <p:txBody>
            <a:bodyPr wrap="square" lIns="0" tIns="0" rIns="0" bIns="0" rtlCol="0"/>
            <a:lstStyle/>
            <a:p>
              <a:endParaRPr/>
            </a:p>
          </p:txBody>
        </p:sp>
        <p:sp>
          <p:nvSpPr>
            <p:cNvPr id="69" name="object 69"/>
            <p:cNvSpPr/>
            <p:nvPr/>
          </p:nvSpPr>
          <p:spPr>
            <a:xfrm>
              <a:off x="6784848" y="2882010"/>
              <a:ext cx="6350" cy="18415"/>
            </a:xfrm>
            <a:custGeom>
              <a:avLst/>
              <a:gdLst/>
              <a:ahLst/>
              <a:cxnLst/>
              <a:rect l="l" t="t" r="r" b="b"/>
              <a:pathLst>
                <a:path w="6350" h="18414">
                  <a:moveTo>
                    <a:pt x="0" y="0"/>
                  </a:moveTo>
                  <a:lnTo>
                    <a:pt x="6350" y="18034"/>
                  </a:lnTo>
                </a:path>
              </a:pathLst>
            </a:custGeom>
            <a:ln w="9525">
              <a:solidFill>
                <a:srgbClr val="FFFFFF"/>
              </a:solidFill>
            </a:ln>
          </p:spPr>
          <p:txBody>
            <a:bodyPr wrap="square" lIns="0" tIns="0" rIns="0" bIns="0" rtlCol="0"/>
            <a:lstStyle/>
            <a:p>
              <a:endParaRPr/>
            </a:p>
          </p:txBody>
        </p:sp>
        <p:sp>
          <p:nvSpPr>
            <p:cNvPr id="70" name="object 70"/>
            <p:cNvSpPr/>
            <p:nvPr/>
          </p:nvSpPr>
          <p:spPr>
            <a:xfrm>
              <a:off x="5835142" y="4048125"/>
              <a:ext cx="92075" cy="244475"/>
            </a:xfrm>
            <a:custGeom>
              <a:avLst/>
              <a:gdLst/>
              <a:ahLst/>
              <a:cxnLst/>
              <a:rect l="l" t="t" r="r" b="b"/>
              <a:pathLst>
                <a:path w="92075" h="244475">
                  <a:moveTo>
                    <a:pt x="14986" y="0"/>
                  </a:moveTo>
                  <a:lnTo>
                    <a:pt x="91821" y="9525"/>
                  </a:lnTo>
                </a:path>
                <a:path w="92075" h="244475">
                  <a:moveTo>
                    <a:pt x="6477" y="60325"/>
                  </a:moveTo>
                  <a:lnTo>
                    <a:pt x="83693" y="67056"/>
                  </a:lnTo>
                </a:path>
                <a:path w="92075" h="244475">
                  <a:moveTo>
                    <a:pt x="3048" y="122300"/>
                  </a:moveTo>
                  <a:lnTo>
                    <a:pt x="80518" y="126492"/>
                  </a:lnTo>
                </a:path>
                <a:path w="92075" h="244475">
                  <a:moveTo>
                    <a:pt x="0" y="182372"/>
                  </a:moveTo>
                  <a:lnTo>
                    <a:pt x="77470" y="183769"/>
                  </a:lnTo>
                </a:path>
                <a:path w="92075" h="244475">
                  <a:moveTo>
                    <a:pt x="127" y="243967"/>
                  </a:moveTo>
                  <a:lnTo>
                    <a:pt x="77597" y="241426"/>
                  </a:lnTo>
                </a:path>
              </a:pathLst>
            </a:custGeom>
            <a:ln w="9525">
              <a:solidFill>
                <a:srgbClr val="FFFFFF"/>
              </a:solidFill>
            </a:ln>
          </p:spPr>
          <p:txBody>
            <a:bodyPr wrap="square" lIns="0" tIns="0" rIns="0" bIns="0" rtlCol="0"/>
            <a:lstStyle/>
            <a:p>
              <a:endParaRPr/>
            </a:p>
          </p:txBody>
        </p:sp>
        <p:sp>
          <p:nvSpPr>
            <p:cNvPr id="71" name="object 71"/>
            <p:cNvSpPr/>
            <p:nvPr/>
          </p:nvSpPr>
          <p:spPr>
            <a:xfrm>
              <a:off x="5835396" y="4347717"/>
              <a:ext cx="77470" cy="5715"/>
            </a:xfrm>
            <a:custGeom>
              <a:avLst/>
              <a:gdLst/>
              <a:ahLst/>
              <a:cxnLst/>
              <a:rect l="l" t="t" r="r" b="b"/>
              <a:pathLst>
                <a:path w="77470" h="5714">
                  <a:moveTo>
                    <a:pt x="0" y="5333"/>
                  </a:moveTo>
                  <a:lnTo>
                    <a:pt x="77342" y="0"/>
                  </a:lnTo>
                </a:path>
              </a:pathLst>
            </a:custGeom>
            <a:ln w="9525">
              <a:solidFill>
                <a:srgbClr val="FFFFFF"/>
              </a:solidFill>
            </a:ln>
          </p:spPr>
          <p:txBody>
            <a:bodyPr wrap="square" lIns="0" tIns="0" rIns="0" bIns="0" rtlCol="0"/>
            <a:lstStyle/>
            <a:p>
              <a:endParaRPr/>
            </a:p>
          </p:txBody>
        </p:sp>
        <p:sp>
          <p:nvSpPr>
            <p:cNvPr id="72" name="object 72"/>
            <p:cNvSpPr/>
            <p:nvPr/>
          </p:nvSpPr>
          <p:spPr>
            <a:xfrm>
              <a:off x="5841746" y="4404995"/>
              <a:ext cx="77470" cy="8255"/>
            </a:xfrm>
            <a:custGeom>
              <a:avLst/>
              <a:gdLst/>
              <a:ahLst/>
              <a:cxnLst/>
              <a:rect l="l" t="t" r="r" b="b"/>
              <a:pathLst>
                <a:path w="77470" h="8254">
                  <a:moveTo>
                    <a:pt x="0" y="8000"/>
                  </a:moveTo>
                  <a:lnTo>
                    <a:pt x="77088" y="0"/>
                  </a:lnTo>
                </a:path>
              </a:pathLst>
            </a:custGeom>
            <a:ln w="9525">
              <a:solidFill>
                <a:srgbClr val="FFFFFF"/>
              </a:solidFill>
            </a:ln>
          </p:spPr>
          <p:txBody>
            <a:bodyPr wrap="square" lIns="0" tIns="0" rIns="0" bIns="0" rtlCol="0"/>
            <a:lstStyle/>
            <a:p>
              <a:endParaRPr/>
            </a:p>
          </p:txBody>
        </p:sp>
        <p:sp>
          <p:nvSpPr>
            <p:cNvPr id="73" name="object 73"/>
            <p:cNvSpPr/>
            <p:nvPr/>
          </p:nvSpPr>
          <p:spPr>
            <a:xfrm>
              <a:off x="5848223" y="4462145"/>
              <a:ext cx="76835" cy="10795"/>
            </a:xfrm>
            <a:custGeom>
              <a:avLst/>
              <a:gdLst/>
              <a:ahLst/>
              <a:cxnLst/>
              <a:rect l="l" t="t" r="r" b="b"/>
              <a:pathLst>
                <a:path w="76835" h="10795">
                  <a:moveTo>
                    <a:pt x="0" y="10667"/>
                  </a:moveTo>
                  <a:lnTo>
                    <a:pt x="76707" y="0"/>
                  </a:lnTo>
                </a:path>
              </a:pathLst>
            </a:custGeom>
            <a:ln w="9525">
              <a:solidFill>
                <a:srgbClr val="FFFFFF"/>
              </a:solidFill>
            </a:ln>
          </p:spPr>
          <p:txBody>
            <a:bodyPr wrap="square" lIns="0" tIns="0" rIns="0" bIns="0" rtlCol="0"/>
            <a:lstStyle/>
            <a:p>
              <a:endParaRPr/>
            </a:p>
          </p:txBody>
        </p:sp>
        <p:sp>
          <p:nvSpPr>
            <p:cNvPr id="74" name="object 74"/>
            <p:cNvSpPr/>
            <p:nvPr/>
          </p:nvSpPr>
          <p:spPr>
            <a:xfrm>
              <a:off x="5860415" y="4519167"/>
              <a:ext cx="76200" cy="15240"/>
            </a:xfrm>
            <a:custGeom>
              <a:avLst/>
              <a:gdLst/>
              <a:ahLst/>
              <a:cxnLst/>
              <a:rect l="l" t="t" r="r" b="b"/>
              <a:pathLst>
                <a:path w="76200" h="15239">
                  <a:moveTo>
                    <a:pt x="0" y="14731"/>
                  </a:moveTo>
                  <a:lnTo>
                    <a:pt x="76073" y="0"/>
                  </a:lnTo>
                </a:path>
              </a:pathLst>
            </a:custGeom>
            <a:ln w="9525">
              <a:solidFill>
                <a:srgbClr val="FFFFFF"/>
              </a:solidFill>
            </a:ln>
          </p:spPr>
          <p:txBody>
            <a:bodyPr wrap="square" lIns="0" tIns="0" rIns="0" bIns="0" rtlCol="0"/>
            <a:lstStyle/>
            <a:p>
              <a:endParaRPr/>
            </a:p>
          </p:txBody>
        </p:sp>
        <p:sp>
          <p:nvSpPr>
            <p:cNvPr id="75" name="object 75"/>
            <p:cNvSpPr/>
            <p:nvPr/>
          </p:nvSpPr>
          <p:spPr>
            <a:xfrm>
              <a:off x="5872607" y="4576826"/>
              <a:ext cx="162560" cy="307340"/>
            </a:xfrm>
            <a:custGeom>
              <a:avLst/>
              <a:gdLst/>
              <a:ahLst/>
              <a:cxnLst/>
              <a:rect l="l" t="t" r="r" b="b"/>
              <a:pathLst>
                <a:path w="162560" h="307339">
                  <a:moveTo>
                    <a:pt x="0" y="17272"/>
                  </a:moveTo>
                  <a:lnTo>
                    <a:pt x="75564" y="0"/>
                  </a:lnTo>
                </a:path>
                <a:path w="162560" h="307339">
                  <a:moveTo>
                    <a:pt x="12191" y="77597"/>
                  </a:moveTo>
                  <a:lnTo>
                    <a:pt x="87121" y="57657"/>
                  </a:lnTo>
                </a:path>
                <a:path w="162560" h="307339">
                  <a:moveTo>
                    <a:pt x="28955" y="135128"/>
                  </a:moveTo>
                  <a:lnTo>
                    <a:pt x="103123" y="112522"/>
                  </a:lnTo>
                </a:path>
                <a:path w="162560" h="307339">
                  <a:moveTo>
                    <a:pt x="47116" y="193294"/>
                  </a:moveTo>
                  <a:lnTo>
                    <a:pt x="119887" y="166878"/>
                  </a:lnTo>
                </a:path>
                <a:path w="162560" h="307339">
                  <a:moveTo>
                    <a:pt x="68071" y="250951"/>
                  </a:moveTo>
                  <a:lnTo>
                    <a:pt x="139953" y="221996"/>
                  </a:lnTo>
                </a:path>
                <a:path w="162560" h="307339">
                  <a:moveTo>
                    <a:pt x="91439" y="306959"/>
                  </a:moveTo>
                  <a:lnTo>
                    <a:pt x="162305" y="275590"/>
                  </a:lnTo>
                </a:path>
              </a:pathLst>
            </a:custGeom>
            <a:ln w="9525">
              <a:solidFill>
                <a:srgbClr val="FFFFFF"/>
              </a:solidFill>
            </a:ln>
          </p:spPr>
          <p:txBody>
            <a:bodyPr wrap="square" lIns="0" tIns="0" rIns="0" bIns="0" rtlCol="0"/>
            <a:lstStyle/>
            <a:p>
              <a:endParaRPr/>
            </a:p>
          </p:txBody>
        </p:sp>
        <p:sp>
          <p:nvSpPr>
            <p:cNvPr id="76" name="object 76"/>
            <p:cNvSpPr/>
            <p:nvPr/>
          </p:nvSpPr>
          <p:spPr>
            <a:xfrm>
              <a:off x="5991860" y="4905375"/>
              <a:ext cx="69850" cy="34290"/>
            </a:xfrm>
            <a:custGeom>
              <a:avLst/>
              <a:gdLst/>
              <a:ahLst/>
              <a:cxnLst/>
              <a:rect l="l" t="t" r="r" b="b"/>
              <a:pathLst>
                <a:path w="69850" h="34289">
                  <a:moveTo>
                    <a:pt x="0" y="34036"/>
                  </a:moveTo>
                  <a:lnTo>
                    <a:pt x="69595" y="0"/>
                  </a:lnTo>
                </a:path>
              </a:pathLst>
            </a:custGeom>
            <a:ln w="9524">
              <a:solidFill>
                <a:srgbClr val="FFFFFF"/>
              </a:solidFill>
            </a:ln>
          </p:spPr>
          <p:txBody>
            <a:bodyPr wrap="square" lIns="0" tIns="0" rIns="0" bIns="0" rtlCol="0"/>
            <a:lstStyle/>
            <a:p>
              <a:endParaRPr/>
            </a:p>
          </p:txBody>
        </p:sp>
        <p:sp>
          <p:nvSpPr>
            <p:cNvPr id="77" name="object 77"/>
            <p:cNvSpPr/>
            <p:nvPr/>
          </p:nvSpPr>
          <p:spPr>
            <a:xfrm>
              <a:off x="6020308" y="4955285"/>
              <a:ext cx="125730" cy="144780"/>
            </a:xfrm>
            <a:custGeom>
              <a:avLst/>
              <a:gdLst/>
              <a:ahLst/>
              <a:cxnLst/>
              <a:rect l="l" t="t" r="r" b="b"/>
              <a:pathLst>
                <a:path w="125729" h="144779">
                  <a:moveTo>
                    <a:pt x="0" y="37591"/>
                  </a:moveTo>
                  <a:lnTo>
                    <a:pt x="67817" y="0"/>
                  </a:lnTo>
                </a:path>
                <a:path w="125729" h="144779">
                  <a:moveTo>
                    <a:pt x="28320" y="90424"/>
                  </a:moveTo>
                  <a:lnTo>
                    <a:pt x="94868" y="50545"/>
                  </a:lnTo>
                </a:path>
                <a:path w="125729" h="144779">
                  <a:moveTo>
                    <a:pt x="60325" y="144652"/>
                  </a:moveTo>
                  <a:lnTo>
                    <a:pt x="125349" y="102488"/>
                  </a:lnTo>
                </a:path>
              </a:pathLst>
            </a:custGeom>
            <a:ln w="9525">
              <a:solidFill>
                <a:srgbClr val="FFFFFF"/>
              </a:solidFill>
            </a:ln>
          </p:spPr>
          <p:txBody>
            <a:bodyPr wrap="square" lIns="0" tIns="0" rIns="0" bIns="0" rtlCol="0"/>
            <a:lstStyle/>
            <a:p>
              <a:endParaRPr/>
            </a:p>
          </p:txBody>
        </p:sp>
        <p:sp>
          <p:nvSpPr>
            <p:cNvPr id="78" name="object 78"/>
            <p:cNvSpPr/>
            <p:nvPr/>
          </p:nvSpPr>
          <p:spPr>
            <a:xfrm>
              <a:off x="6115431" y="5104003"/>
              <a:ext cx="63500" cy="44450"/>
            </a:xfrm>
            <a:custGeom>
              <a:avLst/>
              <a:gdLst/>
              <a:ahLst/>
              <a:cxnLst/>
              <a:rect l="l" t="t" r="r" b="b"/>
              <a:pathLst>
                <a:path w="63500" h="44450">
                  <a:moveTo>
                    <a:pt x="0" y="44450"/>
                  </a:moveTo>
                  <a:lnTo>
                    <a:pt x="63500" y="0"/>
                  </a:lnTo>
                </a:path>
              </a:pathLst>
            </a:custGeom>
            <a:ln w="9525">
              <a:solidFill>
                <a:srgbClr val="FFFFFF"/>
              </a:solidFill>
            </a:ln>
          </p:spPr>
          <p:txBody>
            <a:bodyPr wrap="square" lIns="0" tIns="0" rIns="0" bIns="0" rtlCol="0"/>
            <a:lstStyle/>
            <a:p>
              <a:endParaRPr/>
            </a:p>
          </p:txBody>
        </p:sp>
        <p:sp>
          <p:nvSpPr>
            <p:cNvPr id="79" name="object 79"/>
            <p:cNvSpPr/>
            <p:nvPr/>
          </p:nvSpPr>
          <p:spPr>
            <a:xfrm>
              <a:off x="6150229" y="5152263"/>
              <a:ext cx="95250" cy="96520"/>
            </a:xfrm>
            <a:custGeom>
              <a:avLst/>
              <a:gdLst/>
              <a:ahLst/>
              <a:cxnLst/>
              <a:rect l="l" t="t" r="r" b="b"/>
              <a:pathLst>
                <a:path w="95250" h="96520">
                  <a:moveTo>
                    <a:pt x="0" y="47625"/>
                  </a:moveTo>
                  <a:lnTo>
                    <a:pt x="61087" y="0"/>
                  </a:lnTo>
                </a:path>
                <a:path w="95250" h="96520">
                  <a:moveTo>
                    <a:pt x="35306" y="96012"/>
                  </a:moveTo>
                  <a:lnTo>
                    <a:pt x="94742" y="46228"/>
                  </a:lnTo>
                </a:path>
              </a:pathLst>
            </a:custGeom>
            <a:ln w="9525">
              <a:solidFill>
                <a:srgbClr val="FFFFFF"/>
              </a:solidFill>
            </a:ln>
          </p:spPr>
          <p:txBody>
            <a:bodyPr wrap="square" lIns="0" tIns="0" rIns="0" bIns="0" rtlCol="0"/>
            <a:lstStyle/>
            <a:p>
              <a:endParaRPr/>
            </a:p>
          </p:txBody>
        </p:sp>
        <p:sp>
          <p:nvSpPr>
            <p:cNvPr id="80" name="object 80"/>
            <p:cNvSpPr/>
            <p:nvPr/>
          </p:nvSpPr>
          <p:spPr>
            <a:xfrm>
              <a:off x="6228334" y="5242814"/>
              <a:ext cx="57785" cy="52069"/>
            </a:xfrm>
            <a:custGeom>
              <a:avLst/>
              <a:gdLst/>
              <a:ahLst/>
              <a:cxnLst/>
              <a:rect l="l" t="t" r="r" b="b"/>
              <a:pathLst>
                <a:path w="57785" h="52070">
                  <a:moveTo>
                    <a:pt x="0" y="51816"/>
                  </a:moveTo>
                  <a:lnTo>
                    <a:pt x="57657" y="0"/>
                  </a:lnTo>
                </a:path>
              </a:pathLst>
            </a:custGeom>
            <a:ln w="9525">
              <a:solidFill>
                <a:srgbClr val="FFFFFF"/>
              </a:solidFill>
            </a:ln>
          </p:spPr>
          <p:txBody>
            <a:bodyPr wrap="square" lIns="0" tIns="0" rIns="0" bIns="0" rtlCol="0"/>
            <a:lstStyle/>
            <a:p>
              <a:endParaRPr/>
            </a:p>
          </p:txBody>
        </p:sp>
        <p:sp>
          <p:nvSpPr>
            <p:cNvPr id="81" name="object 81"/>
            <p:cNvSpPr/>
            <p:nvPr/>
          </p:nvSpPr>
          <p:spPr>
            <a:xfrm>
              <a:off x="6268974" y="5286375"/>
              <a:ext cx="55880" cy="53975"/>
            </a:xfrm>
            <a:custGeom>
              <a:avLst/>
              <a:gdLst/>
              <a:ahLst/>
              <a:cxnLst/>
              <a:rect l="l" t="t" r="r" b="b"/>
              <a:pathLst>
                <a:path w="55879" h="53975">
                  <a:moveTo>
                    <a:pt x="0" y="53721"/>
                  </a:moveTo>
                  <a:lnTo>
                    <a:pt x="55752" y="0"/>
                  </a:lnTo>
                </a:path>
              </a:pathLst>
            </a:custGeom>
            <a:ln w="9525">
              <a:solidFill>
                <a:srgbClr val="FFFFFF"/>
              </a:solidFill>
            </a:ln>
          </p:spPr>
          <p:txBody>
            <a:bodyPr wrap="square" lIns="0" tIns="0" rIns="0" bIns="0" rtlCol="0"/>
            <a:lstStyle/>
            <a:p>
              <a:endParaRPr/>
            </a:p>
          </p:txBody>
        </p:sp>
        <p:sp>
          <p:nvSpPr>
            <p:cNvPr id="82" name="object 82"/>
            <p:cNvSpPr/>
            <p:nvPr/>
          </p:nvSpPr>
          <p:spPr>
            <a:xfrm>
              <a:off x="6311138" y="5325109"/>
              <a:ext cx="97155" cy="98425"/>
            </a:xfrm>
            <a:custGeom>
              <a:avLst/>
              <a:gdLst/>
              <a:ahLst/>
              <a:cxnLst/>
              <a:rect l="l" t="t" r="r" b="b"/>
              <a:pathLst>
                <a:path w="97154" h="98425">
                  <a:moveTo>
                    <a:pt x="0" y="56641"/>
                  </a:moveTo>
                  <a:lnTo>
                    <a:pt x="52832" y="0"/>
                  </a:lnTo>
                </a:path>
                <a:path w="97154" h="98425">
                  <a:moveTo>
                    <a:pt x="45847" y="97916"/>
                  </a:moveTo>
                  <a:lnTo>
                    <a:pt x="96647" y="39496"/>
                  </a:lnTo>
                </a:path>
              </a:pathLst>
            </a:custGeom>
            <a:ln w="9525">
              <a:solidFill>
                <a:srgbClr val="FFFFFF"/>
              </a:solidFill>
            </a:ln>
          </p:spPr>
          <p:txBody>
            <a:bodyPr wrap="square" lIns="0" tIns="0" rIns="0" bIns="0" rtlCol="0"/>
            <a:lstStyle/>
            <a:p>
              <a:endParaRPr/>
            </a:p>
          </p:txBody>
        </p:sp>
        <p:sp>
          <p:nvSpPr>
            <p:cNvPr id="83" name="object 83"/>
            <p:cNvSpPr/>
            <p:nvPr/>
          </p:nvSpPr>
          <p:spPr>
            <a:xfrm>
              <a:off x="6402832" y="5404103"/>
              <a:ext cx="237490" cy="200660"/>
            </a:xfrm>
            <a:custGeom>
              <a:avLst/>
              <a:gdLst/>
              <a:ahLst/>
              <a:cxnLst/>
              <a:rect l="l" t="t" r="r" b="b"/>
              <a:pathLst>
                <a:path w="237490" h="200660">
                  <a:moveTo>
                    <a:pt x="0" y="60198"/>
                  </a:moveTo>
                  <a:lnTo>
                    <a:pt x="48767" y="0"/>
                  </a:lnTo>
                </a:path>
                <a:path w="237490" h="200660">
                  <a:moveTo>
                    <a:pt x="48513" y="95758"/>
                  </a:moveTo>
                  <a:lnTo>
                    <a:pt x="95250" y="33909"/>
                  </a:lnTo>
                </a:path>
                <a:path w="237490" h="200660">
                  <a:moveTo>
                    <a:pt x="96900" y="131826"/>
                  </a:moveTo>
                  <a:lnTo>
                    <a:pt x="140335" y="67691"/>
                  </a:lnTo>
                </a:path>
                <a:path w="237490" h="200660">
                  <a:moveTo>
                    <a:pt x="146558" y="168783"/>
                  </a:moveTo>
                  <a:lnTo>
                    <a:pt x="187706" y="103124"/>
                  </a:lnTo>
                </a:path>
                <a:path w="237490" h="200660">
                  <a:moveTo>
                    <a:pt x="198627" y="200520"/>
                  </a:moveTo>
                  <a:lnTo>
                    <a:pt x="237489" y="133477"/>
                  </a:lnTo>
                </a:path>
              </a:pathLst>
            </a:custGeom>
            <a:ln w="9525">
              <a:solidFill>
                <a:srgbClr val="FFFFFF"/>
              </a:solidFill>
            </a:ln>
          </p:spPr>
          <p:txBody>
            <a:bodyPr wrap="square" lIns="0" tIns="0" rIns="0" bIns="0" rtlCol="0"/>
            <a:lstStyle/>
            <a:p>
              <a:endParaRPr/>
            </a:p>
          </p:txBody>
        </p:sp>
        <p:sp>
          <p:nvSpPr>
            <p:cNvPr id="84" name="object 84"/>
            <p:cNvSpPr/>
            <p:nvPr/>
          </p:nvSpPr>
          <p:spPr>
            <a:xfrm>
              <a:off x="6655054" y="5566917"/>
              <a:ext cx="36830" cy="68580"/>
            </a:xfrm>
            <a:custGeom>
              <a:avLst/>
              <a:gdLst/>
              <a:ahLst/>
              <a:cxnLst/>
              <a:rect l="l" t="t" r="r" b="b"/>
              <a:pathLst>
                <a:path w="36829" h="68579">
                  <a:moveTo>
                    <a:pt x="0" y="68389"/>
                  </a:moveTo>
                  <a:lnTo>
                    <a:pt x="36449" y="0"/>
                  </a:lnTo>
                </a:path>
              </a:pathLst>
            </a:custGeom>
            <a:ln w="9525">
              <a:solidFill>
                <a:srgbClr val="FFFFFF"/>
              </a:solidFill>
            </a:ln>
          </p:spPr>
          <p:txBody>
            <a:bodyPr wrap="square" lIns="0" tIns="0" rIns="0" bIns="0" rtlCol="0"/>
            <a:lstStyle/>
            <a:p>
              <a:endParaRPr/>
            </a:p>
          </p:txBody>
        </p:sp>
        <p:sp>
          <p:nvSpPr>
            <p:cNvPr id="85" name="object 85"/>
            <p:cNvSpPr/>
            <p:nvPr/>
          </p:nvSpPr>
          <p:spPr>
            <a:xfrm>
              <a:off x="6710172" y="5589409"/>
              <a:ext cx="33020" cy="70485"/>
            </a:xfrm>
            <a:custGeom>
              <a:avLst/>
              <a:gdLst/>
              <a:ahLst/>
              <a:cxnLst/>
              <a:rect l="l" t="t" r="r" b="b"/>
              <a:pathLst>
                <a:path w="33020" h="70485">
                  <a:moveTo>
                    <a:pt x="0" y="70205"/>
                  </a:moveTo>
                  <a:lnTo>
                    <a:pt x="32766" y="0"/>
                  </a:lnTo>
                </a:path>
              </a:pathLst>
            </a:custGeom>
            <a:ln w="9524">
              <a:solidFill>
                <a:srgbClr val="FFFFFF"/>
              </a:solidFill>
            </a:ln>
          </p:spPr>
          <p:txBody>
            <a:bodyPr wrap="square" lIns="0" tIns="0" rIns="0" bIns="0" rtlCol="0"/>
            <a:lstStyle/>
            <a:p>
              <a:endParaRPr/>
            </a:p>
          </p:txBody>
        </p:sp>
        <p:sp>
          <p:nvSpPr>
            <p:cNvPr id="86" name="object 86"/>
            <p:cNvSpPr/>
            <p:nvPr/>
          </p:nvSpPr>
          <p:spPr>
            <a:xfrm>
              <a:off x="6765417" y="5613412"/>
              <a:ext cx="30480" cy="71755"/>
            </a:xfrm>
            <a:custGeom>
              <a:avLst/>
              <a:gdLst/>
              <a:ahLst/>
              <a:cxnLst/>
              <a:rect l="l" t="t" r="r" b="b"/>
              <a:pathLst>
                <a:path w="30479" h="71754">
                  <a:moveTo>
                    <a:pt x="0" y="71310"/>
                  </a:moveTo>
                  <a:lnTo>
                    <a:pt x="30352" y="0"/>
                  </a:lnTo>
                </a:path>
              </a:pathLst>
            </a:custGeom>
            <a:ln w="9525">
              <a:solidFill>
                <a:srgbClr val="FFFFFF"/>
              </a:solidFill>
            </a:ln>
          </p:spPr>
          <p:txBody>
            <a:bodyPr wrap="square" lIns="0" tIns="0" rIns="0" bIns="0" rtlCol="0"/>
            <a:lstStyle/>
            <a:p>
              <a:endParaRPr/>
            </a:p>
          </p:txBody>
        </p:sp>
        <p:sp>
          <p:nvSpPr>
            <p:cNvPr id="87" name="object 87"/>
            <p:cNvSpPr/>
            <p:nvPr/>
          </p:nvSpPr>
          <p:spPr>
            <a:xfrm>
              <a:off x="6821678" y="5636958"/>
              <a:ext cx="136525" cy="114935"/>
            </a:xfrm>
            <a:custGeom>
              <a:avLst/>
              <a:gdLst/>
              <a:ahLst/>
              <a:cxnLst/>
              <a:rect l="l" t="t" r="r" b="b"/>
              <a:pathLst>
                <a:path w="136525" h="114935">
                  <a:moveTo>
                    <a:pt x="0" y="72339"/>
                  </a:moveTo>
                  <a:lnTo>
                    <a:pt x="27813" y="0"/>
                  </a:lnTo>
                </a:path>
                <a:path w="136525" h="114935">
                  <a:moveTo>
                    <a:pt x="56133" y="96138"/>
                  </a:moveTo>
                  <a:lnTo>
                    <a:pt x="81406" y="22872"/>
                  </a:lnTo>
                </a:path>
                <a:path w="136525" h="114935">
                  <a:moveTo>
                    <a:pt x="114680" y="114909"/>
                  </a:moveTo>
                  <a:lnTo>
                    <a:pt x="136144" y="40436"/>
                  </a:lnTo>
                </a:path>
              </a:pathLst>
            </a:custGeom>
            <a:ln w="9525">
              <a:solidFill>
                <a:srgbClr val="FFFFFF"/>
              </a:solidFill>
            </a:ln>
          </p:spPr>
          <p:txBody>
            <a:bodyPr wrap="square" lIns="0" tIns="0" rIns="0" bIns="0" rtlCol="0"/>
            <a:lstStyle/>
            <a:p>
              <a:endParaRPr/>
            </a:p>
          </p:txBody>
        </p:sp>
        <p:sp>
          <p:nvSpPr>
            <p:cNvPr id="88" name="object 88"/>
            <p:cNvSpPr/>
            <p:nvPr/>
          </p:nvSpPr>
          <p:spPr>
            <a:xfrm>
              <a:off x="6995287" y="5693841"/>
              <a:ext cx="19050" cy="75565"/>
            </a:xfrm>
            <a:custGeom>
              <a:avLst/>
              <a:gdLst/>
              <a:ahLst/>
              <a:cxnLst/>
              <a:rect l="l" t="t" r="r" b="b"/>
              <a:pathLst>
                <a:path w="19050" h="75564">
                  <a:moveTo>
                    <a:pt x="0" y="75184"/>
                  </a:moveTo>
                  <a:lnTo>
                    <a:pt x="18796" y="0"/>
                  </a:lnTo>
                </a:path>
              </a:pathLst>
            </a:custGeom>
            <a:ln w="9525">
              <a:solidFill>
                <a:srgbClr val="FFFFFF"/>
              </a:solidFill>
            </a:ln>
          </p:spPr>
          <p:txBody>
            <a:bodyPr wrap="square" lIns="0" tIns="0" rIns="0" bIns="0" rtlCol="0"/>
            <a:lstStyle/>
            <a:p>
              <a:endParaRPr/>
            </a:p>
          </p:txBody>
        </p:sp>
        <p:sp>
          <p:nvSpPr>
            <p:cNvPr id="89" name="object 89"/>
            <p:cNvSpPr/>
            <p:nvPr/>
          </p:nvSpPr>
          <p:spPr>
            <a:xfrm>
              <a:off x="7053326" y="5706833"/>
              <a:ext cx="16510" cy="76200"/>
            </a:xfrm>
            <a:custGeom>
              <a:avLst/>
              <a:gdLst/>
              <a:ahLst/>
              <a:cxnLst/>
              <a:rect l="l" t="t" r="r" b="b"/>
              <a:pathLst>
                <a:path w="16509" h="76200">
                  <a:moveTo>
                    <a:pt x="0" y="75806"/>
                  </a:moveTo>
                  <a:lnTo>
                    <a:pt x="16128" y="0"/>
                  </a:lnTo>
                </a:path>
              </a:pathLst>
            </a:custGeom>
            <a:ln w="9525">
              <a:solidFill>
                <a:srgbClr val="FFFFFF"/>
              </a:solidFill>
            </a:ln>
          </p:spPr>
          <p:txBody>
            <a:bodyPr wrap="square" lIns="0" tIns="0" rIns="0" bIns="0" rtlCol="0"/>
            <a:lstStyle/>
            <a:p>
              <a:endParaRPr/>
            </a:p>
          </p:txBody>
        </p:sp>
        <p:sp>
          <p:nvSpPr>
            <p:cNvPr id="90" name="object 90"/>
            <p:cNvSpPr/>
            <p:nvPr/>
          </p:nvSpPr>
          <p:spPr>
            <a:xfrm>
              <a:off x="7114413" y="5718212"/>
              <a:ext cx="304800" cy="105410"/>
            </a:xfrm>
            <a:custGeom>
              <a:avLst/>
              <a:gdLst/>
              <a:ahLst/>
              <a:cxnLst/>
              <a:rect l="l" t="t" r="r" b="b"/>
              <a:pathLst>
                <a:path w="304800" h="105410">
                  <a:moveTo>
                    <a:pt x="0" y="76314"/>
                  </a:moveTo>
                  <a:lnTo>
                    <a:pt x="13461" y="0"/>
                  </a:lnTo>
                </a:path>
                <a:path w="304800" h="105410">
                  <a:moveTo>
                    <a:pt x="60578" y="87071"/>
                  </a:moveTo>
                  <a:lnTo>
                    <a:pt x="70103" y="10147"/>
                  </a:lnTo>
                </a:path>
                <a:path w="304800" h="105410">
                  <a:moveTo>
                    <a:pt x="120395" y="97663"/>
                  </a:moveTo>
                  <a:lnTo>
                    <a:pt x="127253" y="20459"/>
                  </a:lnTo>
                </a:path>
                <a:path w="304800" h="105410">
                  <a:moveTo>
                    <a:pt x="180847" y="99187"/>
                  </a:moveTo>
                  <a:lnTo>
                    <a:pt x="184911" y="21793"/>
                  </a:lnTo>
                </a:path>
                <a:path w="304800" h="105410">
                  <a:moveTo>
                    <a:pt x="241172" y="100660"/>
                  </a:moveTo>
                  <a:lnTo>
                    <a:pt x="242696" y="23164"/>
                  </a:lnTo>
                </a:path>
                <a:path w="304800" h="105410">
                  <a:moveTo>
                    <a:pt x="304291" y="105067"/>
                  </a:moveTo>
                  <a:lnTo>
                    <a:pt x="301625" y="27609"/>
                  </a:lnTo>
                </a:path>
              </a:pathLst>
            </a:custGeom>
            <a:ln w="9525">
              <a:solidFill>
                <a:srgbClr val="FFFFFF"/>
              </a:solidFill>
            </a:ln>
          </p:spPr>
          <p:txBody>
            <a:bodyPr wrap="square" lIns="0" tIns="0" rIns="0" bIns="0" rtlCol="0"/>
            <a:lstStyle/>
            <a:p>
              <a:endParaRPr/>
            </a:p>
          </p:txBody>
        </p:sp>
        <p:sp>
          <p:nvSpPr>
            <p:cNvPr id="91" name="object 91"/>
            <p:cNvSpPr/>
            <p:nvPr/>
          </p:nvSpPr>
          <p:spPr>
            <a:xfrm>
              <a:off x="7473188" y="5742432"/>
              <a:ext cx="5715" cy="77470"/>
            </a:xfrm>
            <a:custGeom>
              <a:avLst/>
              <a:gdLst/>
              <a:ahLst/>
              <a:cxnLst/>
              <a:rect l="l" t="t" r="r" b="b"/>
              <a:pathLst>
                <a:path w="5715" h="77470">
                  <a:moveTo>
                    <a:pt x="5333" y="77317"/>
                  </a:moveTo>
                  <a:lnTo>
                    <a:pt x="0" y="0"/>
                  </a:lnTo>
                </a:path>
              </a:pathLst>
            </a:custGeom>
            <a:ln w="9525">
              <a:solidFill>
                <a:srgbClr val="FFFFFF"/>
              </a:solidFill>
            </a:ln>
          </p:spPr>
          <p:txBody>
            <a:bodyPr wrap="square" lIns="0" tIns="0" rIns="0" bIns="0" rtlCol="0"/>
            <a:lstStyle/>
            <a:p>
              <a:endParaRPr/>
            </a:p>
          </p:txBody>
        </p:sp>
        <p:sp>
          <p:nvSpPr>
            <p:cNvPr id="92" name="object 92"/>
            <p:cNvSpPr/>
            <p:nvPr/>
          </p:nvSpPr>
          <p:spPr>
            <a:xfrm>
              <a:off x="7531354" y="5683554"/>
              <a:ext cx="309880" cy="133350"/>
            </a:xfrm>
            <a:custGeom>
              <a:avLst/>
              <a:gdLst/>
              <a:ahLst/>
              <a:cxnLst/>
              <a:rect l="l" t="t" r="r" b="b"/>
              <a:pathLst>
                <a:path w="309879" h="133350">
                  <a:moveTo>
                    <a:pt x="8000" y="132765"/>
                  </a:moveTo>
                  <a:lnTo>
                    <a:pt x="0" y="55676"/>
                  </a:lnTo>
                </a:path>
                <a:path w="309879" h="133350">
                  <a:moveTo>
                    <a:pt x="70103" y="127457"/>
                  </a:moveTo>
                  <a:lnTo>
                    <a:pt x="59309" y="50698"/>
                  </a:lnTo>
                </a:path>
                <a:path w="309879" h="133350">
                  <a:moveTo>
                    <a:pt x="129031" y="117411"/>
                  </a:moveTo>
                  <a:lnTo>
                    <a:pt x="114300" y="41313"/>
                  </a:lnTo>
                </a:path>
                <a:path w="309879" h="133350">
                  <a:moveTo>
                    <a:pt x="189865" y="102806"/>
                  </a:moveTo>
                  <a:lnTo>
                    <a:pt x="172593" y="27279"/>
                  </a:lnTo>
                </a:path>
                <a:path w="309879" h="133350">
                  <a:moveTo>
                    <a:pt x="249681" y="88988"/>
                  </a:moveTo>
                  <a:lnTo>
                    <a:pt x="229616" y="14109"/>
                  </a:lnTo>
                </a:path>
                <a:path w="309879" h="133350">
                  <a:moveTo>
                    <a:pt x="309499" y="74142"/>
                  </a:moveTo>
                  <a:lnTo>
                    <a:pt x="287020" y="0"/>
                  </a:lnTo>
                </a:path>
              </a:pathLst>
            </a:custGeom>
            <a:ln w="9525">
              <a:solidFill>
                <a:srgbClr val="FFFFFF"/>
              </a:solidFill>
            </a:ln>
          </p:spPr>
          <p:txBody>
            <a:bodyPr wrap="square" lIns="0" tIns="0" rIns="0" bIns="0" rtlCol="0"/>
            <a:lstStyle/>
            <a:p>
              <a:endParaRPr/>
            </a:p>
          </p:txBody>
        </p:sp>
        <p:pic>
          <p:nvPicPr>
            <p:cNvPr id="93" name="object 93"/>
            <p:cNvPicPr/>
            <p:nvPr/>
          </p:nvPicPr>
          <p:blipFill>
            <a:blip r:embed="rId3" cstate="print"/>
            <a:stretch>
              <a:fillRect/>
            </a:stretch>
          </p:blipFill>
          <p:spPr>
            <a:xfrm>
              <a:off x="5962650" y="2809875"/>
              <a:ext cx="2895600" cy="2895600"/>
            </a:xfrm>
            <a:prstGeom prst="rect">
              <a:avLst/>
            </a:prstGeom>
          </p:spPr>
        </p:pic>
        <p:pic>
          <p:nvPicPr>
            <p:cNvPr id="94" name="object 94"/>
            <p:cNvPicPr/>
            <p:nvPr/>
          </p:nvPicPr>
          <p:blipFill>
            <a:blip r:embed="rId4" cstate="print"/>
            <a:stretch>
              <a:fillRect/>
            </a:stretch>
          </p:blipFill>
          <p:spPr>
            <a:xfrm>
              <a:off x="8058150" y="0"/>
              <a:ext cx="4133850" cy="3438525"/>
            </a:xfrm>
            <a:prstGeom prst="rect">
              <a:avLst/>
            </a:prstGeom>
          </p:spPr>
        </p:pic>
        <p:pic>
          <p:nvPicPr>
            <p:cNvPr id="95" name="object 95"/>
            <p:cNvPicPr/>
            <p:nvPr/>
          </p:nvPicPr>
          <p:blipFill>
            <a:blip r:embed="rId5" cstate="print"/>
            <a:stretch>
              <a:fillRect/>
            </a:stretch>
          </p:blipFill>
          <p:spPr>
            <a:xfrm>
              <a:off x="8886825" y="4143375"/>
              <a:ext cx="3305175" cy="2714623"/>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948</Words>
  <Application>Microsoft Office PowerPoint</Application>
  <PresentationFormat>Widescreen</PresentationFormat>
  <Paragraphs>132</Paragraphs>
  <Slides>30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Aharoni</vt:lpstr>
      <vt:lpstr>Arial</vt:lpstr>
      <vt:lpstr>Bahnschrift SemiBold</vt:lpstr>
      <vt:lpstr>Bahnschrift SemiBold Condensed</vt:lpstr>
      <vt:lpstr>Book Antiqua</vt:lpstr>
      <vt:lpstr>Calibri</vt:lpstr>
      <vt:lpstr>Calibri Light</vt:lpstr>
      <vt:lpstr>Roboto</vt:lpstr>
      <vt:lpstr>Segoe UI</vt:lpstr>
      <vt:lpstr>Tahoma</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DELHI FOOD  CULTURE</vt:lpstr>
      <vt:lpstr>PowerPoint Presentation</vt:lpstr>
      <vt:lpstr> DELHI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ARMY OF JESUS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24 HOURS ONLINE WORSHIP (EVERY SUNDAY)</vt:lpstr>
      <vt:lpstr>PowerPoint Presentation</vt:lpstr>
      <vt:lpstr>SHADOW PARLIE MEETING</vt:lpstr>
      <vt:lpstr>COUNTRIES ADOPTED BY DELHI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Neha ...</dc:creator>
  <cp:lastModifiedBy>Neha ...</cp:lastModifiedBy>
  <cp:revision>2</cp:revision>
  <dcterms:created xsi:type="dcterms:W3CDTF">2025-01-06T00:06:10Z</dcterms:created>
  <dcterms:modified xsi:type="dcterms:W3CDTF">2025-02-12T01:07:40Z</dcterms:modified>
</cp:coreProperties>
</file>